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15"/>
  </p:notesMasterIdLst>
  <p:sldIdLst>
    <p:sldId id="1117" r:id="rId8"/>
    <p:sldId id="1518" r:id="rId9"/>
    <p:sldId id="1526" r:id="rId10"/>
    <p:sldId id="1527" r:id="rId11"/>
    <p:sldId id="1522" r:id="rId12"/>
    <p:sldId id="1524" r:id="rId13"/>
    <p:sldId id="1517" r:id="rId14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518"/>
            <p14:sldId id="1526"/>
            <p14:sldId id="1527"/>
            <p14:sldId id="1522"/>
            <p14:sldId id="1524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15CC2-C20C-4F45-9DBB-7BDEDC9EA44A}" v="507" dt="2023-01-25T18:49:52.32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5C1CC416-E399-4346-9835-8C8E339A685A}"/>
    <pc:docChg chg="custSel delSld modSld modSection">
      <pc:chgData name="Drgona, Jan" userId="8107277a-43fb-42e1-8aa0-684adf187181" providerId="ADAL" clId="{5C1CC416-E399-4346-9835-8C8E339A685A}" dt="2023-01-25T22:07:50.621" v="32" actId="47"/>
      <pc:docMkLst>
        <pc:docMk/>
      </pc:docMkLst>
      <pc:sldChg chg="modSp mod">
        <pc:chgData name="Drgona, Jan" userId="8107277a-43fb-42e1-8aa0-684adf187181" providerId="ADAL" clId="{5C1CC416-E399-4346-9835-8C8E339A685A}" dt="2023-01-25T20:18:02.103" v="30" actId="113"/>
        <pc:sldMkLst>
          <pc:docMk/>
          <pc:sldMk cId="1152154647" sldId="1117"/>
        </pc:sldMkLst>
        <pc:spChg chg="mod">
          <ac:chgData name="Drgona, Jan" userId="8107277a-43fb-42e1-8aa0-684adf187181" providerId="ADAL" clId="{5C1CC416-E399-4346-9835-8C8E339A685A}" dt="2023-01-25T20:18:02.103" v="30" actId="113"/>
          <ac:spMkLst>
            <pc:docMk/>
            <pc:sldMk cId="1152154647" sldId="1117"/>
            <ac:spMk id="6" creationId="{B8696A4F-5314-46CD-B205-CC2D44570D66}"/>
          </ac:spMkLst>
        </pc:spChg>
      </pc:sldChg>
      <pc:sldChg chg="delSp mod">
        <pc:chgData name="Drgona, Jan" userId="8107277a-43fb-42e1-8aa0-684adf187181" providerId="ADAL" clId="{5C1CC416-E399-4346-9835-8C8E339A685A}" dt="2023-01-25T20:18:09.066" v="31" actId="478"/>
        <pc:sldMkLst>
          <pc:docMk/>
          <pc:sldMk cId="2255674926" sldId="1517"/>
        </pc:sldMkLst>
        <pc:spChg chg="del">
          <ac:chgData name="Drgona, Jan" userId="8107277a-43fb-42e1-8aa0-684adf187181" providerId="ADAL" clId="{5C1CC416-E399-4346-9835-8C8E339A685A}" dt="2023-01-25T20:18:09.066" v="31" actId="478"/>
          <ac:spMkLst>
            <pc:docMk/>
            <pc:sldMk cId="2255674926" sldId="1517"/>
            <ac:spMk id="15" creationId="{DAD99B18-456D-8223-7C13-10DFF0D31960}"/>
          </ac:spMkLst>
        </pc:spChg>
      </pc:sldChg>
      <pc:sldChg chg="del">
        <pc:chgData name="Drgona, Jan" userId="8107277a-43fb-42e1-8aa0-684adf187181" providerId="ADAL" clId="{5C1CC416-E399-4346-9835-8C8E339A685A}" dt="2023-01-25T22:07:50.621" v="32" actId="47"/>
        <pc:sldMkLst>
          <pc:docMk/>
          <pc:sldMk cId="343693358" sldId="1520"/>
        </pc:sldMkLst>
      </pc:sldChg>
    </pc:docChg>
  </pc:docChgLst>
  <pc:docChgLst>
    <pc:chgData name="Drgona, Jan" userId="8107277a-43fb-42e1-8aa0-684adf187181" providerId="ADAL" clId="{D7015CC2-C20C-4F45-9DBB-7BDEDC9EA44A}"/>
    <pc:docChg chg="undo custSel addSld delSld modSld sldOrd modSection">
      <pc:chgData name="Drgona, Jan" userId="8107277a-43fb-42e1-8aa0-684adf187181" providerId="ADAL" clId="{D7015CC2-C20C-4F45-9DBB-7BDEDC9EA44A}" dt="2023-01-25T18:57:12.382" v="8527" actId="20577"/>
      <pc:docMkLst>
        <pc:docMk/>
      </pc:docMkLst>
      <pc:sldChg chg="addSp delSp modSp mod">
        <pc:chgData name="Drgona, Jan" userId="8107277a-43fb-42e1-8aa0-684adf187181" providerId="ADAL" clId="{D7015CC2-C20C-4F45-9DBB-7BDEDC9EA44A}" dt="2023-01-25T02:06:11.838" v="5778" actId="1036"/>
        <pc:sldMkLst>
          <pc:docMk/>
          <pc:sldMk cId="1152154647" sldId="1117"/>
        </pc:sldMkLst>
        <pc:spChg chg="mod">
          <ac:chgData name="Drgona, Jan" userId="8107277a-43fb-42e1-8aa0-684adf187181" providerId="ADAL" clId="{D7015CC2-C20C-4F45-9DBB-7BDEDC9EA44A}" dt="2023-01-25T02:06:07.246" v="5777" actId="1036"/>
          <ac:spMkLst>
            <pc:docMk/>
            <pc:sldMk cId="1152154647" sldId="1117"/>
            <ac:spMk id="2" creationId="{8BDFD0D9-1CAC-4FBD-8120-CBD5A07EB995}"/>
          </ac:spMkLst>
        </pc:spChg>
        <pc:spChg chg="add mod">
          <ac:chgData name="Drgona, Jan" userId="8107277a-43fb-42e1-8aa0-684adf187181" providerId="ADAL" clId="{D7015CC2-C20C-4F45-9DBB-7BDEDC9EA44A}" dt="2023-01-25T02:06:11.838" v="5778" actId="1036"/>
          <ac:spMkLst>
            <pc:docMk/>
            <pc:sldMk cId="1152154647" sldId="1117"/>
            <ac:spMk id="4" creationId="{537C5EB3-46DA-65DF-9136-69FA6939B836}"/>
          </ac:spMkLst>
        </pc:spChg>
        <pc:spChg chg="mod">
          <ac:chgData name="Drgona, Jan" userId="8107277a-43fb-42e1-8aa0-684adf187181" providerId="ADAL" clId="{D7015CC2-C20C-4F45-9DBB-7BDEDC9EA44A}" dt="2023-01-25T02:06:04.849" v="5774" actId="103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D7015CC2-C20C-4F45-9DBB-7BDEDC9EA44A}" dt="2023-01-25T02:05:37.264" v="5763" actId="113"/>
          <ac:spMkLst>
            <pc:docMk/>
            <pc:sldMk cId="1152154647" sldId="1117"/>
            <ac:spMk id="9" creationId="{4EEB77A5-9700-44F3-8BDA-933A0A9BA3FE}"/>
          </ac:spMkLst>
        </pc:spChg>
        <pc:picChg chg="del">
          <ac:chgData name="Drgona, Jan" userId="8107277a-43fb-42e1-8aa0-684adf187181" providerId="ADAL" clId="{D7015CC2-C20C-4F45-9DBB-7BDEDC9EA44A}" dt="2023-01-24T21:21:26.967" v="3" actId="478"/>
          <ac:picMkLst>
            <pc:docMk/>
            <pc:sldMk cId="1152154647" sldId="1117"/>
            <ac:picMk id="7" creationId="{B2B2ABFC-C451-4046-939A-C3F582B99AB2}"/>
          </ac:picMkLst>
        </pc:picChg>
        <pc:picChg chg="del">
          <ac:chgData name="Drgona, Jan" userId="8107277a-43fb-42e1-8aa0-684adf187181" providerId="ADAL" clId="{D7015CC2-C20C-4F45-9DBB-7BDEDC9EA44A}" dt="2023-01-24T21:21:25.815" v="1" actId="478"/>
          <ac:picMkLst>
            <pc:docMk/>
            <pc:sldMk cId="1152154647" sldId="1117"/>
            <ac:picMk id="8" creationId="{8D0D345D-5C56-4C52-8478-8D140DFA88A0}"/>
          </ac:picMkLst>
        </pc:picChg>
        <pc:picChg chg="del">
          <ac:chgData name="Drgona, Jan" userId="8107277a-43fb-42e1-8aa0-684adf187181" providerId="ADAL" clId="{D7015CC2-C20C-4F45-9DBB-7BDEDC9EA44A}" dt="2023-01-24T21:21:26.329" v="2" actId="478"/>
          <ac:picMkLst>
            <pc:docMk/>
            <pc:sldMk cId="1152154647" sldId="1117"/>
            <ac:picMk id="11" creationId="{30B66F43-3181-4B4E-A47A-294207F3C436}"/>
          </ac:picMkLst>
        </pc:picChg>
      </pc:sldChg>
      <pc:sldChg chg="del">
        <pc:chgData name="Drgona, Jan" userId="8107277a-43fb-42e1-8aa0-684adf187181" providerId="ADAL" clId="{D7015CC2-C20C-4F45-9DBB-7BDEDC9EA44A}" dt="2023-01-24T21:22:33.022" v="17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D7015CC2-C20C-4F45-9DBB-7BDEDC9EA44A}" dt="2023-01-24T21:22:31.146" v="15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D7015CC2-C20C-4F45-9DBB-7BDEDC9EA44A}" dt="2023-01-24T21:22:32.108" v="16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D7015CC2-C20C-4F45-9DBB-7BDEDC9EA44A}" dt="2023-01-24T21:23:31.446" v="128" actId="47"/>
        <pc:sldMkLst>
          <pc:docMk/>
          <pc:sldMk cId="1814475715" sldId="1442"/>
        </pc:sldMkLst>
      </pc:sldChg>
      <pc:sldChg chg="del">
        <pc:chgData name="Drgona, Jan" userId="8107277a-43fb-42e1-8aa0-684adf187181" providerId="ADAL" clId="{D7015CC2-C20C-4F45-9DBB-7BDEDC9EA44A}" dt="2023-01-24T21:22:30.305" v="14" actId="47"/>
        <pc:sldMkLst>
          <pc:docMk/>
          <pc:sldMk cId="3588078647" sldId="1443"/>
        </pc:sldMkLst>
      </pc:sldChg>
      <pc:sldChg chg="del">
        <pc:chgData name="Drgona, Jan" userId="8107277a-43fb-42e1-8aa0-684adf187181" providerId="ADAL" clId="{D7015CC2-C20C-4F45-9DBB-7BDEDC9EA44A}" dt="2023-01-24T21:23:32.789" v="129" actId="47"/>
        <pc:sldMkLst>
          <pc:docMk/>
          <pc:sldMk cId="302003084" sldId="1495"/>
        </pc:sldMkLst>
      </pc:sldChg>
      <pc:sldChg chg="del">
        <pc:chgData name="Drgona, Jan" userId="8107277a-43fb-42e1-8aa0-684adf187181" providerId="ADAL" clId="{D7015CC2-C20C-4F45-9DBB-7BDEDC9EA44A}" dt="2023-01-24T21:22:24.048" v="13" actId="47"/>
        <pc:sldMkLst>
          <pc:docMk/>
          <pc:sldMk cId="1736185236" sldId="1500"/>
        </pc:sldMkLst>
      </pc:sldChg>
      <pc:sldChg chg="del">
        <pc:chgData name="Drgona, Jan" userId="8107277a-43fb-42e1-8aa0-684adf187181" providerId="ADAL" clId="{D7015CC2-C20C-4F45-9DBB-7BDEDC9EA44A}" dt="2023-01-24T21:23:34.753" v="130" actId="47"/>
        <pc:sldMkLst>
          <pc:docMk/>
          <pc:sldMk cId="1118526772" sldId="1501"/>
        </pc:sldMkLst>
      </pc:sldChg>
      <pc:sldChg chg="del">
        <pc:chgData name="Drgona, Jan" userId="8107277a-43fb-42e1-8aa0-684adf187181" providerId="ADAL" clId="{D7015CC2-C20C-4F45-9DBB-7BDEDC9EA44A}" dt="2023-01-24T21:31:25.568" v="1175" actId="47"/>
        <pc:sldMkLst>
          <pc:docMk/>
          <pc:sldMk cId="1841045691" sldId="1502"/>
        </pc:sldMkLst>
      </pc:sldChg>
      <pc:sldChg chg="del">
        <pc:chgData name="Drgona, Jan" userId="8107277a-43fb-42e1-8aa0-684adf187181" providerId="ADAL" clId="{D7015CC2-C20C-4F45-9DBB-7BDEDC9EA44A}" dt="2023-01-24T21:22:22.765" v="12" actId="47"/>
        <pc:sldMkLst>
          <pc:docMk/>
          <pc:sldMk cId="2496400414" sldId="1503"/>
        </pc:sldMkLst>
      </pc:sldChg>
      <pc:sldChg chg="addSp delSp modSp mod modNotesTx">
        <pc:chgData name="Drgona, Jan" userId="8107277a-43fb-42e1-8aa0-684adf187181" providerId="ADAL" clId="{D7015CC2-C20C-4F45-9DBB-7BDEDC9EA44A}" dt="2023-01-25T18:57:12.382" v="8527" actId="20577"/>
        <pc:sldMkLst>
          <pc:docMk/>
          <pc:sldMk cId="2255674926" sldId="1517"/>
        </pc:sldMkLst>
        <pc:spChg chg="mod">
          <ac:chgData name="Drgona, Jan" userId="8107277a-43fb-42e1-8aa0-684adf187181" providerId="ADAL" clId="{D7015CC2-C20C-4F45-9DBB-7BDEDC9EA44A}" dt="2023-01-24T21:22:40.474" v="35" actId="20577"/>
          <ac:spMkLst>
            <pc:docMk/>
            <pc:sldMk cId="2255674926" sldId="1517"/>
            <ac:spMk id="3" creationId="{75F9DC93-359D-4C14-A7AC-3162E4193C24}"/>
          </ac:spMkLst>
        </pc:spChg>
        <pc:spChg chg="add del mod">
          <ac:chgData name="Drgona, Jan" userId="8107277a-43fb-42e1-8aa0-684adf187181" providerId="ADAL" clId="{D7015CC2-C20C-4F45-9DBB-7BDEDC9EA44A}" dt="2023-01-25T00:47:30.921" v="3539" actId="478"/>
          <ac:spMkLst>
            <pc:docMk/>
            <pc:sldMk cId="2255674926" sldId="1517"/>
            <ac:spMk id="10" creationId="{BD7F1DF6-C3F4-A98B-00FC-006C83F57487}"/>
          </ac:spMkLst>
        </pc:spChg>
        <pc:spChg chg="add mod">
          <ac:chgData name="Drgona, Jan" userId="8107277a-43fb-42e1-8aa0-684adf187181" providerId="ADAL" clId="{D7015CC2-C20C-4F45-9DBB-7BDEDC9EA44A}" dt="2023-01-25T02:01:11.749" v="5593" actId="1036"/>
          <ac:spMkLst>
            <pc:docMk/>
            <pc:sldMk cId="2255674926" sldId="1517"/>
            <ac:spMk id="12" creationId="{4FB06C2B-ECF4-9FEA-439A-96A74FE491C3}"/>
          </ac:spMkLst>
        </pc:spChg>
        <pc:spChg chg="add mod">
          <ac:chgData name="Drgona, Jan" userId="8107277a-43fb-42e1-8aa0-684adf187181" providerId="ADAL" clId="{D7015CC2-C20C-4F45-9DBB-7BDEDC9EA44A}" dt="2023-01-25T02:01:15.047" v="5594" actId="1037"/>
          <ac:spMkLst>
            <pc:docMk/>
            <pc:sldMk cId="2255674926" sldId="1517"/>
            <ac:spMk id="13" creationId="{6EE45A9D-2736-6AF7-99F8-CF4C17458374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14" creationId="{44E5A99A-B43D-4DDD-8B85-FD43FF32D865}"/>
          </ac:spMkLst>
        </pc:spChg>
        <pc:spChg chg="add mod">
          <ac:chgData name="Drgona, Jan" userId="8107277a-43fb-42e1-8aa0-684adf187181" providerId="ADAL" clId="{D7015CC2-C20C-4F45-9DBB-7BDEDC9EA44A}" dt="2023-01-25T18:57:12.382" v="8527" actId="20577"/>
          <ac:spMkLst>
            <pc:docMk/>
            <pc:sldMk cId="2255674926" sldId="1517"/>
            <ac:spMk id="15" creationId="{DAD99B18-456D-8223-7C13-10DFF0D31960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18" creationId="{E90F1828-E375-455F-9BE9-8D24DEE349FD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19" creationId="{65FE5946-467B-4CF8-9B16-3B0CDDFF0016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22" creationId="{20689DF9-F898-486B-90AD-9A79F250C09F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24" creationId="{10263A30-55FB-4654-AF4E-3D6A21EEC56C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30" creationId="{4BB5C7A5-1DCB-4876-9D72-C59266B26EBA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34" creationId="{BE65C330-B009-44F5-BFDF-932E201AF889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37" creationId="{1DF1B5FB-6E36-4117-8305-3486A1C179D4}"/>
          </ac:spMkLst>
        </pc:spChg>
        <pc:spChg chg="del">
          <ac:chgData name="Drgona, Jan" userId="8107277a-43fb-42e1-8aa0-684adf187181" providerId="ADAL" clId="{D7015CC2-C20C-4F45-9DBB-7BDEDC9EA44A}" dt="2023-01-24T21:22:44.819" v="36" actId="478"/>
          <ac:spMkLst>
            <pc:docMk/>
            <pc:sldMk cId="2255674926" sldId="1517"/>
            <ac:spMk id="41" creationId="{CD93C540-0D3E-41FD-9CD1-D51BC0C44790}"/>
          </ac:spMkLst>
        </pc:spChg>
        <pc:spChg chg="add del mod">
          <ac:chgData name="Drgona, Jan" userId="8107277a-43fb-42e1-8aa0-684adf187181" providerId="ADAL" clId="{D7015CC2-C20C-4F45-9DBB-7BDEDC9EA44A}" dt="2023-01-25T00:44:22.903" v="3520"/>
          <ac:spMkLst>
            <pc:docMk/>
            <pc:sldMk cId="2255674926" sldId="1517"/>
            <ac:spMk id="45" creationId="{8FE83AE4-C2A9-4A12-8EBA-46B3CB248C4F}"/>
          </ac:spMkLst>
        </pc:sp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4" creationId="{D7124C1E-99FF-C3BE-94D6-359224868CF8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5" creationId="{CC41014D-BCA3-E879-2DB0-D41C78E926BA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6" creationId="{D5A6D3E0-5D16-FFD3-F1CE-CC89F0C0BEBB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8" creationId="{C7A414E4-A9C0-2255-D284-D21A514AEA03}"/>
          </ac:picMkLst>
        </pc:picChg>
        <pc:picChg chg="del">
          <ac:chgData name="Drgona, Jan" userId="8107277a-43fb-42e1-8aa0-684adf187181" providerId="ADAL" clId="{D7015CC2-C20C-4F45-9DBB-7BDEDC9EA44A}" dt="2023-01-24T21:22:46.897" v="39" actId="478"/>
          <ac:picMkLst>
            <pc:docMk/>
            <pc:sldMk cId="2255674926" sldId="1517"/>
            <ac:picMk id="16" creationId="{4573188B-5AB3-4C13-9C36-259BDC8075F5}"/>
          </ac:picMkLst>
        </pc:picChg>
        <pc:picChg chg="del">
          <ac:chgData name="Drgona, Jan" userId="8107277a-43fb-42e1-8aa0-684adf187181" providerId="ADAL" clId="{D7015CC2-C20C-4F45-9DBB-7BDEDC9EA44A}" dt="2023-01-24T21:22:44.819" v="36" actId="478"/>
          <ac:picMkLst>
            <pc:docMk/>
            <pc:sldMk cId="2255674926" sldId="1517"/>
            <ac:picMk id="20" creationId="{1EB60E25-0F88-4EE1-8CDE-261CB7A23B83}"/>
          </ac:picMkLst>
        </pc:picChg>
        <pc:picChg chg="del">
          <ac:chgData name="Drgona, Jan" userId="8107277a-43fb-42e1-8aa0-684adf187181" providerId="ADAL" clId="{D7015CC2-C20C-4F45-9DBB-7BDEDC9EA44A}" dt="2023-01-24T21:22:44.819" v="36" actId="478"/>
          <ac:picMkLst>
            <pc:docMk/>
            <pc:sldMk cId="2255674926" sldId="1517"/>
            <ac:picMk id="21" creationId="{1C0BBCF5-3639-4611-97BC-3F9C871296D5}"/>
          </ac:picMkLst>
        </pc:picChg>
        <pc:picChg chg="del">
          <ac:chgData name="Drgona, Jan" userId="8107277a-43fb-42e1-8aa0-684adf187181" providerId="ADAL" clId="{D7015CC2-C20C-4F45-9DBB-7BDEDC9EA44A}" dt="2023-01-24T21:22:44.819" v="36" actId="478"/>
          <ac:picMkLst>
            <pc:docMk/>
            <pc:sldMk cId="2255674926" sldId="1517"/>
            <ac:picMk id="23" creationId="{EB21AE9F-F0E4-490C-B40C-087568E05861}"/>
          </ac:picMkLst>
        </pc:picChg>
        <pc:picChg chg="del">
          <ac:chgData name="Drgona, Jan" userId="8107277a-43fb-42e1-8aa0-684adf187181" providerId="ADAL" clId="{D7015CC2-C20C-4F45-9DBB-7BDEDC9EA44A}" dt="2023-01-24T21:22:45.892" v="37" actId="478"/>
          <ac:picMkLst>
            <pc:docMk/>
            <pc:sldMk cId="2255674926" sldId="1517"/>
            <ac:picMk id="25" creationId="{800FC95C-56B7-408F-9710-13766FD6B468}"/>
          </ac:picMkLst>
        </pc:picChg>
        <pc:picChg chg="del">
          <ac:chgData name="Drgona, Jan" userId="8107277a-43fb-42e1-8aa0-684adf187181" providerId="ADAL" clId="{D7015CC2-C20C-4F45-9DBB-7BDEDC9EA44A}" dt="2023-01-24T21:22:44.819" v="36" actId="478"/>
          <ac:picMkLst>
            <pc:docMk/>
            <pc:sldMk cId="2255674926" sldId="1517"/>
            <ac:picMk id="46" creationId="{D5C46B1B-2B4E-4071-9C20-C757A7656CF7}"/>
          </ac:picMkLst>
        </pc:picChg>
        <pc:picChg chg="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2050" creationId="{B3F7FF4C-619F-476B-BA93-4F6FEAFD358F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2052" creationId="{18D633E5-9ABB-63A4-6FB5-936DE5D1DDC3}"/>
          </ac:picMkLst>
        </pc:picChg>
        <pc:picChg chg="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2054" creationId="{708039E5-1D86-49A2-BFD8-CDC112C0B303}"/>
          </ac:picMkLst>
        </pc:picChg>
        <pc:picChg chg="del">
          <ac:chgData name="Drgona, Jan" userId="8107277a-43fb-42e1-8aa0-684adf187181" providerId="ADAL" clId="{D7015CC2-C20C-4F45-9DBB-7BDEDC9EA44A}" dt="2023-01-24T21:22:44.819" v="36" actId="478"/>
          <ac:picMkLst>
            <pc:docMk/>
            <pc:sldMk cId="2255674926" sldId="1517"/>
            <ac:picMk id="2056" creationId="{39AAE337-1CF8-4317-AC30-B9F2F75A70F4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2058" creationId="{D621400C-861D-9A34-CE7A-24329E2A4F8D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2060" creationId="{8156B29F-3D04-D78F-2403-A5443847242D}"/>
          </ac:picMkLst>
        </pc:picChg>
        <pc:picChg chg="add mod">
          <ac:chgData name="Drgona, Jan" userId="8107277a-43fb-42e1-8aa0-684adf187181" providerId="ADAL" clId="{D7015CC2-C20C-4F45-9DBB-7BDEDC9EA44A}" dt="2023-01-25T02:01:11.749" v="5593" actId="1036"/>
          <ac:picMkLst>
            <pc:docMk/>
            <pc:sldMk cId="2255674926" sldId="1517"/>
            <ac:picMk id="2062" creationId="{81B2B11E-6275-7FE7-CBED-B8342332C8D6}"/>
          </ac:picMkLst>
        </pc:picChg>
        <pc:picChg chg="del">
          <ac:chgData name="Drgona, Jan" userId="8107277a-43fb-42e1-8aa0-684adf187181" providerId="ADAL" clId="{D7015CC2-C20C-4F45-9DBB-7BDEDC9EA44A}" dt="2023-01-24T21:22:44.819" v="36" actId="478"/>
          <ac:picMkLst>
            <pc:docMk/>
            <pc:sldMk cId="2255674926" sldId="1517"/>
            <ac:picMk id="4098" creationId="{085E6DB7-66DB-442C-BA3C-E45F6FD0A66B}"/>
          </ac:picMkLst>
        </pc:picChg>
        <pc:picChg chg="del">
          <ac:chgData name="Drgona, Jan" userId="8107277a-43fb-42e1-8aa0-684adf187181" providerId="ADAL" clId="{D7015CC2-C20C-4F45-9DBB-7BDEDC9EA44A}" dt="2023-01-24T21:22:46.358" v="38" actId="478"/>
          <ac:picMkLst>
            <pc:docMk/>
            <pc:sldMk cId="2255674926" sldId="1517"/>
            <ac:picMk id="4102" creationId="{4A1EF48B-A881-4480-A644-B6D87FA9D934}"/>
          </ac:picMkLst>
        </pc:picChg>
      </pc:sldChg>
      <pc:sldChg chg="addSp delSp modSp new mod modNotesTx">
        <pc:chgData name="Drgona, Jan" userId="8107277a-43fb-42e1-8aa0-684adf187181" providerId="ADAL" clId="{D7015CC2-C20C-4F45-9DBB-7BDEDC9EA44A}" dt="2023-01-25T18:45:00.312" v="8216" actId="20577"/>
        <pc:sldMkLst>
          <pc:docMk/>
          <pc:sldMk cId="1406530464" sldId="1518"/>
        </pc:sldMkLst>
        <pc:spChg chg="mod">
          <ac:chgData name="Drgona, Jan" userId="8107277a-43fb-42e1-8aa0-684adf187181" providerId="ADAL" clId="{D7015CC2-C20C-4F45-9DBB-7BDEDC9EA44A}" dt="2023-01-25T01:24:47.100" v="4690" actId="20577"/>
          <ac:spMkLst>
            <pc:docMk/>
            <pc:sldMk cId="1406530464" sldId="1518"/>
            <ac:spMk id="3" creationId="{AA007BB6-E33E-3222-9301-8B2422B2CF55}"/>
          </ac:spMkLst>
        </pc:spChg>
        <pc:spChg chg="del mod">
          <ac:chgData name="Drgona, Jan" userId="8107277a-43fb-42e1-8aa0-684adf187181" providerId="ADAL" clId="{D7015CC2-C20C-4F45-9DBB-7BDEDC9EA44A}" dt="2023-01-25T01:34:06.567" v="4750" actId="478"/>
          <ac:spMkLst>
            <pc:docMk/>
            <pc:sldMk cId="1406530464" sldId="1518"/>
            <ac:spMk id="4" creationId="{A440169C-8E5B-AA56-3A71-C09FF78639CC}"/>
          </ac:spMkLst>
        </pc:spChg>
        <pc:spChg chg="add mod">
          <ac:chgData name="Drgona, Jan" userId="8107277a-43fb-42e1-8aa0-684adf187181" providerId="ADAL" clId="{D7015CC2-C20C-4F45-9DBB-7BDEDC9EA44A}" dt="2023-01-25T01:42:38.105" v="4806" actId="404"/>
          <ac:spMkLst>
            <pc:docMk/>
            <pc:sldMk cId="1406530464" sldId="1518"/>
            <ac:spMk id="6" creationId="{E3E35D0C-796E-C4C4-511D-42154A56CB59}"/>
          </ac:spMkLst>
        </pc:spChg>
        <pc:spChg chg="add del mod">
          <ac:chgData name="Drgona, Jan" userId="8107277a-43fb-42e1-8aa0-684adf187181" providerId="ADAL" clId="{D7015CC2-C20C-4F45-9DBB-7BDEDC9EA44A}" dt="2023-01-25T01:34:08.974" v="4751" actId="478"/>
          <ac:spMkLst>
            <pc:docMk/>
            <pc:sldMk cId="1406530464" sldId="1518"/>
            <ac:spMk id="8" creationId="{A6D8E035-BDEA-1471-3DD2-4B22D2DE4EB6}"/>
          </ac:spMkLst>
        </pc:spChg>
        <pc:spChg chg="add mod">
          <ac:chgData name="Drgona, Jan" userId="8107277a-43fb-42e1-8aa0-684adf187181" providerId="ADAL" clId="{D7015CC2-C20C-4F45-9DBB-7BDEDC9EA44A}" dt="2023-01-25T18:10:54.518" v="5986" actId="113"/>
          <ac:spMkLst>
            <pc:docMk/>
            <pc:sldMk cId="1406530464" sldId="1518"/>
            <ac:spMk id="14" creationId="{FF1EC4A3-94FF-9122-9FA5-57AFB12202A2}"/>
          </ac:spMkLst>
        </pc:spChg>
        <pc:spChg chg="add mod">
          <ac:chgData name="Drgona, Jan" userId="8107277a-43fb-42e1-8aa0-684adf187181" providerId="ADAL" clId="{D7015CC2-C20C-4F45-9DBB-7BDEDC9EA44A}" dt="2023-01-25T01:58:50.451" v="5515" actId="20577"/>
          <ac:spMkLst>
            <pc:docMk/>
            <pc:sldMk cId="1406530464" sldId="1518"/>
            <ac:spMk id="16" creationId="{C1E4980A-71E8-55AB-156A-2752BB82FF12}"/>
          </ac:spMkLst>
        </pc:spChg>
        <pc:spChg chg="add mod">
          <ac:chgData name="Drgona, Jan" userId="8107277a-43fb-42e1-8aa0-684adf187181" providerId="ADAL" clId="{D7015CC2-C20C-4F45-9DBB-7BDEDC9EA44A}" dt="2023-01-25T01:59:19.481" v="5526" actId="20577"/>
          <ac:spMkLst>
            <pc:docMk/>
            <pc:sldMk cId="1406530464" sldId="1518"/>
            <ac:spMk id="17" creationId="{2371C342-93CB-12EC-E92A-22FC299E4736}"/>
          </ac:spMkLst>
        </pc:spChg>
        <pc:picChg chg="add mod">
          <ac:chgData name="Drgona, Jan" userId="8107277a-43fb-42e1-8aa0-684adf187181" providerId="ADAL" clId="{D7015CC2-C20C-4F45-9DBB-7BDEDC9EA44A}" dt="2023-01-25T01:56:13.050" v="5415" actId="1037"/>
          <ac:picMkLst>
            <pc:docMk/>
            <pc:sldMk cId="1406530464" sldId="1518"/>
            <ac:picMk id="10" creationId="{D2637E0F-6DC7-CDF3-534E-6D56676AEB80}"/>
          </ac:picMkLst>
        </pc:picChg>
        <pc:picChg chg="add del mod modCrop">
          <ac:chgData name="Drgona, Jan" userId="8107277a-43fb-42e1-8aa0-684adf187181" providerId="ADAL" clId="{D7015CC2-C20C-4F45-9DBB-7BDEDC9EA44A}" dt="2023-01-25T16:35:34.422" v="5855" actId="478"/>
          <ac:picMkLst>
            <pc:docMk/>
            <pc:sldMk cId="1406530464" sldId="1518"/>
            <ac:picMk id="12" creationId="{07E920A2-218D-BE22-BCCD-F38FD0D70F9C}"/>
          </ac:picMkLst>
        </pc:picChg>
        <pc:picChg chg="add mod">
          <ac:chgData name="Drgona, Jan" userId="8107277a-43fb-42e1-8aa0-684adf187181" providerId="ADAL" clId="{D7015CC2-C20C-4F45-9DBB-7BDEDC9EA44A}" dt="2023-01-25T01:55:59.650" v="5410" actId="1035"/>
          <ac:picMkLst>
            <pc:docMk/>
            <pc:sldMk cId="1406530464" sldId="1518"/>
            <ac:picMk id="15" creationId="{BCFD97B4-172F-DFED-C050-D72ABCAA8909}"/>
          </ac:picMkLst>
        </pc:picChg>
        <pc:picChg chg="add mod">
          <ac:chgData name="Drgona, Jan" userId="8107277a-43fb-42e1-8aa0-684adf187181" providerId="ADAL" clId="{D7015CC2-C20C-4F45-9DBB-7BDEDC9EA44A}" dt="2023-01-25T16:35:49.357" v="5859" actId="14100"/>
          <ac:picMkLst>
            <pc:docMk/>
            <pc:sldMk cId="1406530464" sldId="1518"/>
            <ac:picMk id="4098" creationId="{D5A54786-0B03-5742-4A0A-AC563A72F9D9}"/>
          </ac:picMkLst>
        </pc:picChg>
        <pc:picChg chg="add del mod">
          <ac:chgData name="Drgona, Jan" userId="8107277a-43fb-42e1-8aa0-684adf187181" providerId="ADAL" clId="{D7015CC2-C20C-4F45-9DBB-7BDEDC9EA44A}" dt="2023-01-25T01:42:14.266" v="4791" actId="478"/>
          <ac:picMkLst>
            <pc:docMk/>
            <pc:sldMk cId="1406530464" sldId="1518"/>
            <ac:picMk id="4100" creationId="{8A95E8BD-ECB6-1DFA-9B3B-F136F2B14896}"/>
          </ac:picMkLst>
        </pc:picChg>
      </pc:sldChg>
      <pc:sldChg chg="modSp new del mod modShow">
        <pc:chgData name="Drgona, Jan" userId="8107277a-43fb-42e1-8aa0-684adf187181" providerId="ADAL" clId="{D7015CC2-C20C-4F45-9DBB-7BDEDC9EA44A}" dt="2023-01-25T00:01:39.650" v="2288" actId="47"/>
        <pc:sldMkLst>
          <pc:docMk/>
          <pc:sldMk cId="2500335205" sldId="1519"/>
        </pc:sldMkLst>
        <pc:spChg chg="mod">
          <ac:chgData name="Drgona, Jan" userId="8107277a-43fb-42e1-8aa0-684adf187181" providerId="ADAL" clId="{D7015CC2-C20C-4F45-9DBB-7BDEDC9EA44A}" dt="2023-01-24T21:27:48.725" v="730" actId="20577"/>
          <ac:spMkLst>
            <pc:docMk/>
            <pc:sldMk cId="2500335205" sldId="1519"/>
            <ac:spMk id="3" creationId="{6BC7C74C-4721-57EC-7635-A0C17D71A96E}"/>
          </ac:spMkLst>
        </pc:spChg>
        <pc:spChg chg="mod">
          <ac:chgData name="Drgona, Jan" userId="8107277a-43fb-42e1-8aa0-684adf187181" providerId="ADAL" clId="{D7015CC2-C20C-4F45-9DBB-7BDEDC9EA44A}" dt="2023-01-24T21:30:29.460" v="1115" actId="20577"/>
          <ac:spMkLst>
            <pc:docMk/>
            <pc:sldMk cId="2500335205" sldId="1519"/>
            <ac:spMk id="4" creationId="{6A86B5E5-1008-C8EC-6E4C-EECEA8AA1505}"/>
          </ac:spMkLst>
        </pc:spChg>
      </pc:sldChg>
      <pc:sldChg chg="addSp delSp modSp new mod ord modShow">
        <pc:chgData name="Drgona, Jan" userId="8107277a-43fb-42e1-8aa0-684adf187181" providerId="ADAL" clId="{D7015CC2-C20C-4F45-9DBB-7BDEDC9EA44A}" dt="2023-01-25T02:00:14.133" v="5537" actId="20577"/>
        <pc:sldMkLst>
          <pc:docMk/>
          <pc:sldMk cId="343693358" sldId="1520"/>
        </pc:sldMkLst>
        <pc:spChg chg="mod">
          <ac:chgData name="Drgona, Jan" userId="8107277a-43fb-42e1-8aa0-684adf187181" providerId="ADAL" clId="{D7015CC2-C20C-4F45-9DBB-7BDEDC9EA44A}" dt="2023-01-24T21:29:16.491" v="899" actId="20577"/>
          <ac:spMkLst>
            <pc:docMk/>
            <pc:sldMk cId="343693358" sldId="1520"/>
            <ac:spMk id="3" creationId="{AE8390CD-20D7-387F-DCF1-466FE077B7A6}"/>
          </ac:spMkLst>
        </pc:spChg>
        <pc:spChg chg="mod">
          <ac:chgData name="Drgona, Jan" userId="8107277a-43fb-42e1-8aa0-684adf187181" providerId="ADAL" clId="{D7015CC2-C20C-4F45-9DBB-7BDEDC9EA44A}" dt="2023-01-25T02:00:14.133" v="5537" actId="20577"/>
          <ac:spMkLst>
            <pc:docMk/>
            <pc:sldMk cId="343693358" sldId="1520"/>
            <ac:spMk id="4" creationId="{E39727D1-D495-B801-224A-D321C01F067C}"/>
          </ac:spMkLst>
        </pc:spChg>
        <pc:picChg chg="add del mod">
          <ac:chgData name="Drgona, Jan" userId="8107277a-43fb-42e1-8aa0-684adf187181" providerId="ADAL" clId="{D7015CC2-C20C-4F45-9DBB-7BDEDC9EA44A}" dt="2023-01-25T01:52:09.640" v="5235" actId="478"/>
          <ac:picMkLst>
            <pc:docMk/>
            <pc:sldMk cId="343693358" sldId="1520"/>
            <ac:picMk id="6" creationId="{E716B826-E865-20E3-10C8-520F4CE3D9EC}"/>
          </ac:picMkLst>
        </pc:picChg>
      </pc:sldChg>
      <pc:sldChg chg="modSp new del mod modShow">
        <pc:chgData name="Drgona, Jan" userId="8107277a-43fb-42e1-8aa0-684adf187181" providerId="ADAL" clId="{D7015CC2-C20C-4F45-9DBB-7BDEDC9EA44A}" dt="2023-01-25T00:01:30.352" v="2287" actId="47"/>
        <pc:sldMkLst>
          <pc:docMk/>
          <pc:sldMk cId="4220635645" sldId="1521"/>
        </pc:sldMkLst>
        <pc:spChg chg="mod">
          <ac:chgData name="Drgona, Jan" userId="8107277a-43fb-42e1-8aa0-684adf187181" providerId="ADAL" clId="{D7015CC2-C20C-4F45-9DBB-7BDEDC9EA44A}" dt="2023-01-24T22:00:36.817" v="2208" actId="14100"/>
          <ac:spMkLst>
            <pc:docMk/>
            <pc:sldMk cId="4220635645" sldId="1521"/>
            <ac:spMk id="3" creationId="{A91CC74E-16C5-CCB8-93EA-C5C450133C8A}"/>
          </ac:spMkLst>
        </pc:spChg>
        <pc:spChg chg="mod">
          <ac:chgData name="Drgona, Jan" userId="8107277a-43fb-42e1-8aa0-684adf187181" providerId="ADAL" clId="{D7015CC2-C20C-4F45-9DBB-7BDEDC9EA44A}" dt="2023-01-24T21:30:47.292" v="1131" actId="5793"/>
          <ac:spMkLst>
            <pc:docMk/>
            <pc:sldMk cId="4220635645" sldId="1521"/>
            <ac:spMk id="4" creationId="{70D93FC9-2382-5C5B-59B6-D2A26A92389A}"/>
          </ac:spMkLst>
        </pc:spChg>
      </pc:sldChg>
      <pc:sldChg chg="addSp delSp modSp new mod modNotesTx">
        <pc:chgData name="Drgona, Jan" userId="8107277a-43fb-42e1-8aa0-684adf187181" providerId="ADAL" clId="{D7015CC2-C20C-4F45-9DBB-7BDEDC9EA44A}" dt="2023-01-25T18:33:00.940" v="7779" actId="20577"/>
        <pc:sldMkLst>
          <pc:docMk/>
          <pc:sldMk cId="2872310131" sldId="1522"/>
        </pc:sldMkLst>
        <pc:spChg chg="mod">
          <ac:chgData name="Drgona, Jan" userId="8107277a-43fb-42e1-8aa0-684adf187181" providerId="ADAL" clId="{D7015CC2-C20C-4F45-9DBB-7BDEDC9EA44A}" dt="2023-01-25T00:02:40.336" v="2350" actId="20577"/>
          <ac:spMkLst>
            <pc:docMk/>
            <pc:sldMk cId="2872310131" sldId="1522"/>
            <ac:spMk id="3" creationId="{D7F0F1CB-72C8-4131-8C0D-F94F9507D709}"/>
          </ac:spMkLst>
        </pc:spChg>
        <pc:spChg chg="del mod">
          <ac:chgData name="Drgona, Jan" userId="8107277a-43fb-42e1-8aa0-684adf187181" providerId="ADAL" clId="{D7015CC2-C20C-4F45-9DBB-7BDEDC9EA44A}" dt="2023-01-25T00:02:42.729" v="2351" actId="478"/>
          <ac:spMkLst>
            <pc:docMk/>
            <pc:sldMk cId="2872310131" sldId="1522"/>
            <ac:spMk id="4" creationId="{0F2FD236-AC22-C159-577C-8DB21812321F}"/>
          </ac:spMkLst>
        </pc:spChg>
        <pc:spChg chg="add del mod">
          <ac:chgData name="Drgona, Jan" userId="8107277a-43fb-42e1-8aa0-684adf187181" providerId="ADAL" clId="{D7015CC2-C20C-4F45-9DBB-7BDEDC9EA44A}" dt="2023-01-25T00:02:51.206" v="2352" actId="478"/>
          <ac:spMkLst>
            <pc:docMk/>
            <pc:sldMk cId="2872310131" sldId="1522"/>
            <ac:spMk id="6" creationId="{616CEBFD-3AAA-EC99-CC50-C3DD78E79F13}"/>
          </ac:spMkLst>
        </pc:spChg>
        <pc:spChg chg="add mod">
          <ac:chgData name="Drgona, Jan" userId="8107277a-43fb-42e1-8aa0-684adf187181" providerId="ADAL" clId="{D7015CC2-C20C-4F45-9DBB-7BDEDC9EA44A}" dt="2023-01-25T00:03:53.774" v="2418" actId="1035"/>
          <ac:spMkLst>
            <pc:docMk/>
            <pc:sldMk cId="2872310131" sldId="1522"/>
            <ac:spMk id="8" creationId="{6C0BAA53-E50F-11D7-8FC2-070D26E105A7}"/>
          </ac:spMkLst>
        </pc:spChg>
        <pc:spChg chg="add mod">
          <ac:chgData name="Drgona, Jan" userId="8107277a-43fb-42e1-8aa0-684adf187181" providerId="ADAL" clId="{D7015CC2-C20C-4F45-9DBB-7BDEDC9EA44A}" dt="2023-01-25T00:13:26.027" v="2496" actId="20577"/>
          <ac:spMkLst>
            <pc:docMk/>
            <pc:sldMk cId="2872310131" sldId="1522"/>
            <ac:spMk id="9" creationId="{D3BAA2A1-9E93-A77C-35F4-EF1E47EE0286}"/>
          </ac:spMkLst>
        </pc:spChg>
        <pc:spChg chg="add mod">
          <ac:chgData name="Drgona, Jan" userId="8107277a-43fb-42e1-8aa0-684adf187181" providerId="ADAL" clId="{D7015CC2-C20C-4F45-9DBB-7BDEDC9EA44A}" dt="2023-01-25T00:12:45.230" v="2457" actId="1037"/>
          <ac:spMkLst>
            <pc:docMk/>
            <pc:sldMk cId="2872310131" sldId="1522"/>
            <ac:spMk id="13" creationId="{2EB083FE-22A9-4B19-7187-22EEBEA76275}"/>
          </ac:spMkLst>
        </pc:spChg>
        <pc:picChg chg="add mod">
          <ac:chgData name="Drgona, Jan" userId="8107277a-43fb-42e1-8aa0-684adf187181" providerId="ADAL" clId="{D7015CC2-C20C-4F45-9DBB-7BDEDC9EA44A}" dt="2023-01-25T00:12:51.919" v="2471" actId="1038"/>
          <ac:picMkLst>
            <pc:docMk/>
            <pc:sldMk cId="2872310131" sldId="1522"/>
            <ac:picMk id="10" creationId="{E50508AB-FFB4-90DA-B96C-10AF43BB1311}"/>
          </ac:picMkLst>
        </pc:picChg>
        <pc:picChg chg="add del mod">
          <ac:chgData name="Drgona, Jan" userId="8107277a-43fb-42e1-8aa0-684adf187181" providerId="ADAL" clId="{D7015CC2-C20C-4F45-9DBB-7BDEDC9EA44A}" dt="2023-01-25T00:12:29.288" v="2421" actId="478"/>
          <ac:picMkLst>
            <pc:docMk/>
            <pc:sldMk cId="2872310131" sldId="1522"/>
            <ac:picMk id="12" creationId="{66329016-7D5E-AD57-AE94-E2819857AADC}"/>
          </ac:picMkLst>
        </pc:picChg>
        <pc:picChg chg="add mod">
          <ac:chgData name="Drgona, Jan" userId="8107277a-43fb-42e1-8aa0-684adf187181" providerId="ADAL" clId="{D7015CC2-C20C-4F45-9DBB-7BDEDC9EA44A}" dt="2023-01-25T00:13:32.025" v="2497" actId="1076"/>
          <ac:picMkLst>
            <pc:docMk/>
            <pc:sldMk cId="2872310131" sldId="1522"/>
            <ac:picMk id="15" creationId="{42734D39-9590-95C5-3A44-DE2FE9351902}"/>
          </ac:picMkLst>
        </pc:picChg>
        <pc:picChg chg="add mod modCrop">
          <ac:chgData name="Drgona, Jan" userId="8107277a-43fb-42e1-8aa0-684adf187181" providerId="ADAL" clId="{D7015CC2-C20C-4F45-9DBB-7BDEDC9EA44A}" dt="2023-01-25T00:14:18.318" v="2502" actId="1076"/>
          <ac:picMkLst>
            <pc:docMk/>
            <pc:sldMk cId="2872310131" sldId="1522"/>
            <ac:picMk id="17" creationId="{4E0F585B-5BA7-8FC9-8A85-99C702A985C0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18" creationId="{566ED396-2A6C-599E-642B-8861FDB4AC5E}"/>
          </ac:picMkLst>
        </pc:picChg>
        <pc:picChg chg="add del mod">
          <ac:chgData name="Drgona, Jan" userId="8107277a-43fb-42e1-8aa0-684adf187181" providerId="ADAL" clId="{D7015CC2-C20C-4F45-9DBB-7BDEDC9EA44A}" dt="2023-01-25T00:16:11.139" v="2516" actId="478"/>
          <ac:picMkLst>
            <pc:docMk/>
            <pc:sldMk cId="2872310131" sldId="1522"/>
            <ac:picMk id="19" creationId="{26A94A52-55E5-8573-6A72-207C0F526EC2}"/>
          </ac:picMkLst>
        </pc:picChg>
        <pc:picChg chg="add mod">
          <ac:chgData name="Drgona, Jan" userId="8107277a-43fb-42e1-8aa0-684adf187181" providerId="ADAL" clId="{D7015CC2-C20C-4F45-9DBB-7BDEDC9EA44A}" dt="2023-01-25T00:20:12.168" v="2564" actId="732"/>
          <ac:picMkLst>
            <pc:docMk/>
            <pc:sldMk cId="2872310131" sldId="1522"/>
            <ac:picMk id="20" creationId="{53620E1D-BE3E-E16A-1D6C-7D2E8FE9793B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21" creationId="{6D3A5809-45F5-F280-DEF1-584DCB1A5882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22" creationId="{861EFED0-E111-8ADA-F7C8-F06714136522}"/>
          </ac:picMkLst>
        </pc:picChg>
        <pc:picChg chg="add del mod">
          <ac:chgData name="Drgona, Jan" userId="8107277a-43fb-42e1-8aa0-684adf187181" providerId="ADAL" clId="{D7015CC2-C20C-4F45-9DBB-7BDEDC9EA44A}" dt="2023-01-25T00:15:22.314" v="2508" actId="478"/>
          <ac:picMkLst>
            <pc:docMk/>
            <pc:sldMk cId="2872310131" sldId="1522"/>
            <ac:picMk id="23" creationId="{FB203241-D4C2-5A27-C50D-0B78188CFD1B}"/>
          </ac:picMkLst>
        </pc:picChg>
        <pc:picChg chg="add mod">
          <ac:chgData name="Drgona, Jan" userId="8107277a-43fb-42e1-8aa0-684adf187181" providerId="ADAL" clId="{D7015CC2-C20C-4F45-9DBB-7BDEDC9EA44A}" dt="2023-01-25T00:20:41.359" v="2570" actId="1076"/>
          <ac:picMkLst>
            <pc:docMk/>
            <pc:sldMk cId="2872310131" sldId="1522"/>
            <ac:picMk id="24" creationId="{82F10790-6898-8F27-DA69-8A441756F2D0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1026" creationId="{C0F48562-E4DE-C980-BF89-F6BB8089240E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1028" creationId="{14FF68FD-9DCD-047C-670D-AA65C3804566}"/>
          </ac:picMkLst>
        </pc:picChg>
        <pc:picChg chg="add del mod">
          <ac:chgData name="Drgona, Jan" userId="8107277a-43fb-42e1-8aa0-684adf187181" providerId="ADAL" clId="{D7015CC2-C20C-4F45-9DBB-7BDEDC9EA44A}" dt="2023-01-25T00:18:11.309" v="2537" actId="478"/>
          <ac:picMkLst>
            <pc:docMk/>
            <pc:sldMk cId="2872310131" sldId="1522"/>
            <ac:picMk id="1030" creationId="{549D192C-A2AA-8586-F848-66FF3045DC8B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1032" creationId="{B5348599-CBEF-BC0B-36B6-C69A0808CB6F}"/>
          </ac:picMkLst>
        </pc:picChg>
        <pc:picChg chg="add mod">
          <ac:chgData name="Drgona, Jan" userId="8107277a-43fb-42e1-8aa0-684adf187181" providerId="ADAL" clId="{D7015CC2-C20C-4F45-9DBB-7BDEDC9EA44A}" dt="2023-01-25T00:21:12.700" v="2612" actId="1035"/>
          <ac:picMkLst>
            <pc:docMk/>
            <pc:sldMk cId="2872310131" sldId="1522"/>
            <ac:picMk id="1034" creationId="{22823EBA-1C26-0E19-3CD4-585D4ABE5CAD}"/>
          </ac:picMkLst>
        </pc:picChg>
      </pc:sldChg>
      <pc:sldChg chg="modSp new del mod modShow">
        <pc:chgData name="Drgona, Jan" userId="8107277a-43fb-42e1-8aa0-684adf187181" providerId="ADAL" clId="{D7015CC2-C20C-4F45-9DBB-7BDEDC9EA44A}" dt="2023-01-25T00:23:33.326" v="2615" actId="47"/>
        <pc:sldMkLst>
          <pc:docMk/>
          <pc:sldMk cId="765194605" sldId="1523"/>
        </pc:sldMkLst>
        <pc:spChg chg="mod">
          <ac:chgData name="Drgona, Jan" userId="8107277a-43fb-42e1-8aa0-684adf187181" providerId="ADAL" clId="{D7015CC2-C20C-4F45-9DBB-7BDEDC9EA44A}" dt="2023-01-24T21:33:42.971" v="1474" actId="20577"/>
          <ac:spMkLst>
            <pc:docMk/>
            <pc:sldMk cId="765194605" sldId="1523"/>
            <ac:spMk id="3" creationId="{1F009CF3-7E2F-62D4-A0CC-96D95D1A585E}"/>
          </ac:spMkLst>
        </pc:spChg>
        <pc:spChg chg="mod">
          <ac:chgData name="Drgona, Jan" userId="8107277a-43fb-42e1-8aa0-684adf187181" providerId="ADAL" clId="{D7015CC2-C20C-4F45-9DBB-7BDEDC9EA44A}" dt="2023-01-24T21:33:37.075" v="1468" actId="20577"/>
          <ac:spMkLst>
            <pc:docMk/>
            <pc:sldMk cId="765194605" sldId="1523"/>
            <ac:spMk id="4" creationId="{1F230144-AF0C-FB4F-F7D1-52C01B20E3BD}"/>
          </ac:spMkLst>
        </pc:spChg>
      </pc:sldChg>
      <pc:sldChg chg="addSp delSp modSp new mod">
        <pc:chgData name="Drgona, Jan" userId="8107277a-43fb-42e1-8aa0-684adf187181" providerId="ADAL" clId="{D7015CC2-C20C-4F45-9DBB-7BDEDC9EA44A}" dt="2023-01-25T18:34:53.908" v="7794" actId="20577"/>
        <pc:sldMkLst>
          <pc:docMk/>
          <pc:sldMk cId="4108245927" sldId="1524"/>
        </pc:sldMkLst>
        <pc:spChg chg="mod">
          <ac:chgData name="Drgona, Jan" userId="8107277a-43fb-42e1-8aa0-684adf187181" providerId="ADAL" clId="{D7015CC2-C20C-4F45-9DBB-7BDEDC9EA44A}" dt="2023-01-25T02:09:00.126" v="5827" actId="20577"/>
          <ac:spMkLst>
            <pc:docMk/>
            <pc:sldMk cId="4108245927" sldId="1524"/>
            <ac:spMk id="3" creationId="{83AB2E35-498A-CDEA-463C-995D7B0F33DD}"/>
          </ac:spMkLst>
        </pc:spChg>
        <pc:spChg chg="mod">
          <ac:chgData name="Drgona, Jan" userId="8107277a-43fb-42e1-8aa0-684adf187181" providerId="ADAL" clId="{D7015CC2-C20C-4F45-9DBB-7BDEDC9EA44A}" dt="2023-01-25T18:34:53.908" v="7794" actId="20577"/>
          <ac:spMkLst>
            <pc:docMk/>
            <pc:sldMk cId="4108245927" sldId="1524"/>
            <ac:spMk id="4" creationId="{1BF26082-D2FE-F485-1B73-D6DBC9CD1B19}"/>
          </ac:spMkLst>
        </pc:spChg>
        <pc:picChg chg="add mod">
          <ac:chgData name="Drgona, Jan" userId="8107277a-43fb-42e1-8aa0-684adf187181" providerId="ADAL" clId="{D7015CC2-C20C-4F45-9DBB-7BDEDC9EA44A}" dt="2023-01-25T01:23:51.250" v="4664" actId="1035"/>
          <ac:picMkLst>
            <pc:docMk/>
            <pc:sldMk cId="4108245927" sldId="1524"/>
            <ac:picMk id="5" creationId="{0DA83B39-5891-FD9F-AF1A-4BF9DF568639}"/>
          </ac:picMkLst>
        </pc:picChg>
        <pc:picChg chg="add mod">
          <ac:chgData name="Drgona, Jan" userId="8107277a-43fb-42e1-8aa0-684adf187181" providerId="ADAL" clId="{D7015CC2-C20C-4F45-9DBB-7BDEDC9EA44A}" dt="2023-01-25T01:23:51.250" v="4664" actId="1035"/>
          <ac:picMkLst>
            <pc:docMk/>
            <pc:sldMk cId="4108245927" sldId="1524"/>
            <ac:picMk id="6" creationId="{7A7E1660-3E6C-9699-96E7-EF1672C71664}"/>
          </ac:picMkLst>
        </pc:picChg>
        <pc:picChg chg="add mod">
          <ac:chgData name="Drgona, Jan" userId="8107277a-43fb-42e1-8aa0-684adf187181" providerId="ADAL" clId="{D7015CC2-C20C-4F45-9DBB-7BDEDC9EA44A}" dt="2023-01-25T01:23:51.250" v="4664" actId="1035"/>
          <ac:picMkLst>
            <pc:docMk/>
            <pc:sldMk cId="4108245927" sldId="1524"/>
            <ac:picMk id="8" creationId="{ECDC18E4-B523-FE2A-A2B2-C69DF6A0862A}"/>
          </ac:picMkLst>
        </pc:picChg>
        <pc:picChg chg="add mod">
          <ac:chgData name="Drgona, Jan" userId="8107277a-43fb-42e1-8aa0-684adf187181" providerId="ADAL" clId="{D7015CC2-C20C-4F45-9DBB-7BDEDC9EA44A}" dt="2023-01-25T01:23:51.250" v="4664" actId="1035"/>
          <ac:picMkLst>
            <pc:docMk/>
            <pc:sldMk cId="4108245927" sldId="1524"/>
            <ac:picMk id="3074" creationId="{4AEED962-BE0C-3960-204F-CB43480B5F4E}"/>
          </ac:picMkLst>
        </pc:picChg>
        <pc:picChg chg="add mod">
          <ac:chgData name="Drgona, Jan" userId="8107277a-43fb-42e1-8aa0-684adf187181" providerId="ADAL" clId="{D7015CC2-C20C-4F45-9DBB-7BDEDC9EA44A}" dt="2023-01-25T01:23:51.250" v="4664" actId="1035"/>
          <ac:picMkLst>
            <pc:docMk/>
            <pc:sldMk cId="4108245927" sldId="1524"/>
            <ac:picMk id="3076" creationId="{F2DFCDDD-3029-F14E-8B63-7247600CBBC4}"/>
          </ac:picMkLst>
        </pc:picChg>
        <pc:picChg chg="add del mod">
          <ac:chgData name="Drgona, Jan" userId="8107277a-43fb-42e1-8aa0-684adf187181" providerId="ADAL" clId="{D7015CC2-C20C-4F45-9DBB-7BDEDC9EA44A}" dt="2023-01-25T00:54:01.629" v="3766" actId="478"/>
          <ac:picMkLst>
            <pc:docMk/>
            <pc:sldMk cId="4108245927" sldId="1524"/>
            <ac:picMk id="3078" creationId="{54607C5C-1EEA-FDBB-0EFE-724D4A132D7F}"/>
          </ac:picMkLst>
        </pc:picChg>
      </pc:sldChg>
      <pc:sldChg chg="addSp delSp modSp add del mod">
        <pc:chgData name="Drgona, Jan" userId="8107277a-43fb-42e1-8aa0-684adf187181" providerId="ADAL" clId="{D7015CC2-C20C-4F45-9DBB-7BDEDC9EA44A}" dt="2023-01-25T00:21:41.164" v="2614" actId="47"/>
        <pc:sldMkLst>
          <pc:docMk/>
          <pc:sldMk cId="886344381" sldId="1525"/>
        </pc:sldMkLst>
        <pc:spChg chg="mod">
          <ac:chgData name="Drgona, Jan" userId="8107277a-43fb-42e1-8aa0-684adf187181" providerId="ADAL" clId="{D7015CC2-C20C-4F45-9DBB-7BDEDC9EA44A}" dt="2023-01-24T21:50:15.175" v="1965" actId="14100"/>
          <ac:spMkLst>
            <pc:docMk/>
            <pc:sldMk cId="886344381" sldId="1525"/>
            <ac:spMk id="3" creationId="{1F009CF3-7E2F-62D4-A0CC-96D95D1A585E}"/>
          </ac:spMkLst>
        </pc:spChg>
        <pc:spChg chg="del">
          <ac:chgData name="Drgona, Jan" userId="8107277a-43fb-42e1-8aa0-684adf187181" providerId="ADAL" clId="{D7015CC2-C20C-4F45-9DBB-7BDEDC9EA44A}" dt="2023-01-24T21:49:54.871" v="1935" actId="478"/>
          <ac:spMkLst>
            <pc:docMk/>
            <pc:sldMk cId="886344381" sldId="1525"/>
            <ac:spMk id="4" creationId="{1F230144-AF0C-FB4F-F7D1-52C01B20E3BD}"/>
          </ac:spMkLst>
        </pc:spChg>
        <pc:spChg chg="add del mod">
          <ac:chgData name="Drgona, Jan" userId="8107277a-43fb-42e1-8aa0-684adf187181" providerId="ADAL" clId="{D7015CC2-C20C-4F45-9DBB-7BDEDC9EA44A}" dt="2023-01-24T21:49:56.366" v="1936" actId="478"/>
          <ac:spMkLst>
            <pc:docMk/>
            <pc:sldMk cId="886344381" sldId="1525"/>
            <ac:spMk id="6" creationId="{A373DFEA-7C0F-7777-9092-C28471EF0C70}"/>
          </ac:spMkLst>
        </pc:spChg>
        <pc:picChg chg="add mod">
          <ac:chgData name="Drgona, Jan" userId="8107277a-43fb-42e1-8aa0-684adf187181" providerId="ADAL" clId="{D7015CC2-C20C-4F45-9DBB-7BDEDC9EA44A}" dt="2023-01-24T21:50:04.190" v="1941" actId="1076"/>
          <ac:picMkLst>
            <pc:docMk/>
            <pc:sldMk cId="886344381" sldId="1525"/>
            <ac:picMk id="8" creationId="{15C8E5BB-97CD-D8F8-8085-343E6DA6011A}"/>
          </ac:picMkLst>
        </pc:picChg>
      </pc:sldChg>
      <pc:sldChg chg="addSp delSp modSp new mod modNotesTx">
        <pc:chgData name="Drgona, Jan" userId="8107277a-43fb-42e1-8aa0-684adf187181" providerId="ADAL" clId="{D7015CC2-C20C-4F45-9DBB-7BDEDC9EA44A}" dt="2023-01-25T18:47:05.476" v="8434" actId="20577"/>
        <pc:sldMkLst>
          <pc:docMk/>
          <pc:sldMk cId="3427691691" sldId="1526"/>
        </pc:sldMkLst>
        <pc:spChg chg="mod">
          <ac:chgData name="Drgona, Jan" userId="8107277a-43fb-42e1-8aa0-684adf187181" providerId="ADAL" clId="{D7015CC2-C20C-4F45-9DBB-7BDEDC9EA44A}" dt="2023-01-25T00:01:06.168" v="2284" actId="20577"/>
          <ac:spMkLst>
            <pc:docMk/>
            <pc:sldMk cId="3427691691" sldId="1526"/>
            <ac:spMk id="3" creationId="{F078AC0E-5772-8868-01AB-918FF9FE7FEB}"/>
          </ac:spMkLst>
        </pc:spChg>
        <pc:spChg chg="del">
          <ac:chgData name="Drgona, Jan" userId="8107277a-43fb-42e1-8aa0-684adf187181" providerId="ADAL" clId="{D7015CC2-C20C-4F45-9DBB-7BDEDC9EA44A}" dt="2023-01-24T21:51:51.535" v="1967" actId="478"/>
          <ac:spMkLst>
            <pc:docMk/>
            <pc:sldMk cId="3427691691" sldId="1526"/>
            <ac:spMk id="4" creationId="{105020D1-3D65-C09B-6846-812C05E616F4}"/>
          </ac:spMkLst>
        </pc:spChg>
        <pc:picChg chg="add mod">
          <ac:chgData name="Drgona, Jan" userId="8107277a-43fb-42e1-8aa0-684adf187181" providerId="ADAL" clId="{D7015CC2-C20C-4F45-9DBB-7BDEDC9EA44A}" dt="2023-01-24T21:57:32.803" v="2110" actId="1076"/>
          <ac:picMkLst>
            <pc:docMk/>
            <pc:sldMk cId="3427691691" sldId="1526"/>
            <ac:picMk id="6" creationId="{87FDC14B-9542-7000-BC9C-EABC3DA862C0}"/>
          </ac:picMkLst>
        </pc:picChg>
        <pc:picChg chg="add mod">
          <ac:chgData name="Drgona, Jan" userId="8107277a-43fb-42e1-8aa0-684adf187181" providerId="ADAL" clId="{D7015CC2-C20C-4F45-9DBB-7BDEDC9EA44A}" dt="2023-01-24T21:57:58.460" v="2115" actId="1076"/>
          <ac:picMkLst>
            <pc:docMk/>
            <pc:sldMk cId="3427691691" sldId="1526"/>
            <ac:picMk id="8" creationId="{29E623BE-AC93-4C4E-DE9E-C4FA443D5731}"/>
          </ac:picMkLst>
        </pc:picChg>
        <pc:picChg chg="add mod">
          <ac:chgData name="Drgona, Jan" userId="8107277a-43fb-42e1-8aa0-684adf187181" providerId="ADAL" clId="{D7015CC2-C20C-4F45-9DBB-7BDEDC9EA44A}" dt="2023-01-24T21:58:06.872" v="2117" actId="14100"/>
          <ac:picMkLst>
            <pc:docMk/>
            <pc:sldMk cId="3427691691" sldId="1526"/>
            <ac:picMk id="10" creationId="{65914925-3C04-2CFB-EC87-2B9005F49801}"/>
          </ac:picMkLst>
        </pc:picChg>
        <pc:picChg chg="add del mod modCrop">
          <ac:chgData name="Drgona, Jan" userId="8107277a-43fb-42e1-8aa0-684adf187181" providerId="ADAL" clId="{D7015CC2-C20C-4F45-9DBB-7BDEDC9EA44A}" dt="2023-01-24T21:57:29.664" v="2109" actId="478"/>
          <ac:picMkLst>
            <pc:docMk/>
            <pc:sldMk cId="3427691691" sldId="1526"/>
            <ac:picMk id="12" creationId="{4E898FAA-35E8-F3D3-4100-921F886F4E1B}"/>
          </ac:picMkLst>
        </pc:picChg>
        <pc:picChg chg="add mod modCrop">
          <ac:chgData name="Drgona, Jan" userId="8107277a-43fb-42e1-8aa0-684adf187181" providerId="ADAL" clId="{D7015CC2-C20C-4F45-9DBB-7BDEDC9EA44A}" dt="2023-01-25T16:38:10.978" v="5977" actId="1076"/>
          <ac:picMkLst>
            <pc:docMk/>
            <pc:sldMk cId="3427691691" sldId="1526"/>
            <ac:picMk id="14" creationId="{A407CF66-8E58-105A-E541-A003C8C4DBB9}"/>
          </ac:picMkLst>
        </pc:picChg>
      </pc:sldChg>
      <pc:sldChg chg="addSp delSp modSp add mod modNotesTx">
        <pc:chgData name="Drgona, Jan" userId="8107277a-43fb-42e1-8aa0-684adf187181" providerId="ADAL" clId="{D7015CC2-C20C-4F45-9DBB-7BDEDC9EA44A}" dt="2023-01-25T18:50:05.915" v="8470" actId="20577"/>
        <pc:sldMkLst>
          <pc:docMk/>
          <pc:sldMk cId="686585938" sldId="1527"/>
        </pc:sldMkLst>
        <pc:spChg chg="mod">
          <ac:chgData name="Drgona, Jan" userId="8107277a-43fb-42e1-8aa0-684adf187181" providerId="ADAL" clId="{D7015CC2-C20C-4F45-9DBB-7BDEDC9EA44A}" dt="2023-01-25T02:06:45.698" v="5794" actId="1036"/>
          <ac:spMkLst>
            <pc:docMk/>
            <pc:sldMk cId="686585938" sldId="1527"/>
            <ac:spMk id="3" creationId="{A91CC74E-16C5-CCB8-93EA-C5C450133C8A}"/>
          </ac:spMkLst>
        </pc:spChg>
        <pc:spChg chg="del">
          <ac:chgData name="Drgona, Jan" userId="8107277a-43fb-42e1-8aa0-684adf187181" providerId="ADAL" clId="{D7015CC2-C20C-4F45-9DBB-7BDEDC9EA44A}" dt="2023-01-24T23:54:12.557" v="2211" actId="478"/>
          <ac:spMkLst>
            <pc:docMk/>
            <pc:sldMk cId="686585938" sldId="1527"/>
            <ac:spMk id="4" creationId="{70D93FC9-2382-5C5B-59B6-D2A26A92389A}"/>
          </ac:spMkLst>
        </pc:spChg>
        <pc:spChg chg="add mod">
          <ac:chgData name="Drgona, Jan" userId="8107277a-43fb-42e1-8aa0-684adf187181" providerId="ADAL" clId="{D7015CC2-C20C-4F45-9DBB-7BDEDC9EA44A}" dt="2023-01-25T18:28:11.574" v="7198" actId="1038"/>
          <ac:spMkLst>
            <pc:docMk/>
            <pc:sldMk cId="686585938" sldId="1527"/>
            <ac:spMk id="5" creationId="{0958399C-62B6-2E5E-4031-785930B2FA27}"/>
          </ac:spMkLst>
        </pc:spChg>
        <pc:spChg chg="add mod">
          <ac:chgData name="Drgona, Jan" userId="8107277a-43fb-42e1-8aa0-684adf187181" providerId="ADAL" clId="{D7015CC2-C20C-4F45-9DBB-7BDEDC9EA44A}" dt="2023-01-25T18:28:11.574" v="7198" actId="1038"/>
          <ac:spMkLst>
            <pc:docMk/>
            <pc:sldMk cId="686585938" sldId="1527"/>
            <ac:spMk id="6" creationId="{4B51EDA6-EAE2-6349-AE05-8A47E0068509}"/>
          </ac:spMkLst>
        </pc:spChg>
        <pc:spChg chg="add del mod">
          <ac:chgData name="Drgona, Jan" userId="8107277a-43fb-42e1-8aa0-684adf187181" providerId="ADAL" clId="{D7015CC2-C20C-4F45-9DBB-7BDEDC9EA44A}" dt="2023-01-24T23:54:14.639" v="2212" actId="478"/>
          <ac:spMkLst>
            <pc:docMk/>
            <pc:sldMk cId="686585938" sldId="1527"/>
            <ac:spMk id="6" creationId="{87148F80-0A1D-61BF-CE1F-95776ECF4498}"/>
          </ac:spMkLst>
        </pc:spChg>
        <pc:spChg chg="add mod">
          <ac:chgData name="Drgona, Jan" userId="8107277a-43fb-42e1-8aa0-684adf187181" providerId="ADAL" clId="{D7015CC2-C20C-4F45-9DBB-7BDEDC9EA44A}" dt="2023-01-25T18:28:11.574" v="7198" actId="1038"/>
          <ac:spMkLst>
            <pc:docMk/>
            <pc:sldMk cId="686585938" sldId="1527"/>
            <ac:spMk id="7" creationId="{7A3760E8-F63F-8CB4-7623-44743DB1B921}"/>
          </ac:spMkLst>
        </pc:spChg>
        <pc:spChg chg="add mod">
          <ac:chgData name="Drgona, Jan" userId="8107277a-43fb-42e1-8aa0-684adf187181" providerId="ADAL" clId="{D7015CC2-C20C-4F45-9DBB-7BDEDC9EA44A}" dt="2023-01-25T18:27:03.492" v="7149" actId="1037"/>
          <ac:spMkLst>
            <pc:docMk/>
            <pc:sldMk cId="686585938" sldId="1527"/>
            <ac:spMk id="17" creationId="{D2B7DCEF-2D11-FEF6-27E1-E01AF184223E}"/>
          </ac:spMkLst>
        </pc:spChg>
        <pc:spChg chg="add mod">
          <ac:chgData name="Drgona, Jan" userId="8107277a-43fb-42e1-8aa0-684adf187181" providerId="ADAL" clId="{D7015CC2-C20C-4F45-9DBB-7BDEDC9EA44A}" dt="2023-01-25T18:27:03.492" v="7149" actId="1037"/>
          <ac:spMkLst>
            <pc:docMk/>
            <pc:sldMk cId="686585938" sldId="1527"/>
            <ac:spMk id="18" creationId="{E8ABB138-CED3-091C-6FAD-3CA9605E7531}"/>
          </ac:spMkLst>
        </pc:spChg>
        <pc:spChg chg="add del mod">
          <ac:chgData name="Drgona, Jan" userId="8107277a-43fb-42e1-8aa0-684adf187181" providerId="ADAL" clId="{D7015CC2-C20C-4F45-9DBB-7BDEDC9EA44A}" dt="2023-01-24T23:59:48.201" v="2277" actId="478"/>
          <ac:spMkLst>
            <pc:docMk/>
            <pc:sldMk cId="686585938" sldId="1527"/>
            <ac:spMk id="19" creationId="{7D7DACF2-EFA6-A6A7-8D51-F07776D0FE71}"/>
          </ac:spMkLst>
        </pc:spChg>
        <pc:spChg chg="add mod">
          <ac:chgData name="Drgona, Jan" userId="8107277a-43fb-42e1-8aa0-684adf187181" providerId="ADAL" clId="{D7015CC2-C20C-4F45-9DBB-7BDEDC9EA44A}" dt="2023-01-24T23:59:59.244" v="2280" actId="14100"/>
          <ac:spMkLst>
            <pc:docMk/>
            <pc:sldMk cId="686585938" sldId="1527"/>
            <ac:spMk id="20" creationId="{84E5B65D-56FE-FF7D-C3BD-ABF10FEC23E0}"/>
          </ac:spMkLst>
        </pc:spChg>
        <pc:picChg chg="add mod">
          <ac:chgData name="Drgona, Jan" userId="8107277a-43fb-42e1-8aa0-684adf187181" providerId="ADAL" clId="{D7015CC2-C20C-4F45-9DBB-7BDEDC9EA44A}" dt="2023-01-24T23:56:36.331" v="2233" actId="1076"/>
          <ac:picMkLst>
            <pc:docMk/>
            <pc:sldMk cId="686585938" sldId="1527"/>
            <ac:picMk id="8" creationId="{D0A355F2-4FF2-0C3C-8886-BB06A1859697}"/>
          </ac:picMkLst>
        </pc:picChg>
        <pc:picChg chg="add mod">
          <ac:chgData name="Drgona, Jan" userId="8107277a-43fb-42e1-8aa0-684adf187181" providerId="ADAL" clId="{D7015CC2-C20C-4F45-9DBB-7BDEDC9EA44A}" dt="2023-01-24T23:56:40.794" v="2234" actId="1076"/>
          <ac:picMkLst>
            <pc:docMk/>
            <pc:sldMk cId="686585938" sldId="1527"/>
            <ac:picMk id="10" creationId="{3DDA6EA0-B4CB-3769-01D8-2E21C437F94A}"/>
          </ac:picMkLst>
        </pc:picChg>
        <pc:picChg chg="add mod">
          <ac:chgData name="Drgona, Jan" userId="8107277a-43fb-42e1-8aa0-684adf187181" providerId="ADAL" clId="{D7015CC2-C20C-4F45-9DBB-7BDEDC9EA44A}" dt="2023-01-24T23:58:24.460" v="2261" actId="1076"/>
          <ac:picMkLst>
            <pc:docMk/>
            <pc:sldMk cId="686585938" sldId="1527"/>
            <ac:picMk id="12" creationId="{87C1EC99-5D0F-0AB7-1C12-4C636A104531}"/>
          </ac:picMkLst>
        </pc:picChg>
        <pc:picChg chg="add mod">
          <ac:chgData name="Drgona, Jan" userId="8107277a-43fb-42e1-8aa0-684adf187181" providerId="ADAL" clId="{D7015CC2-C20C-4F45-9DBB-7BDEDC9EA44A}" dt="2023-01-24T23:59:00.582" v="2266" actId="1076"/>
          <ac:picMkLst>
            <pc:docMk/>
            <pc:sldMk cId="686585938" sldId="1527"/>
            <ac:picMk id="14" creationId="{15A99919-1337-F584-87EE-815D822D6CC8}"/>
          </ac:picMkLst>
        </pc:picChg>
        <pc:picChg chg="add mod modCrop">
          <ac:chgData name="Drgona, Jan" userId="8107277a-43fb-42e1-8aa0-684adf187181" providerId="ADAL" clId="{D7015CC2-C20C-4F45-9DBB-7BDEDC9EA44A}" dt="2023-01-25T18:26:22.653" v="7103" actId="1076"/>
          <ac:picMkLst>
            <pc:docMk/>
            <pc:sldMk cId="686585938" sldId="1527"/>
            <ac:picMk id="16" creationId="{D8E2A999-B797-F84A-4B97-904F40610234}"/>
          </ac:picMkLst>
        </pc:picChg>
      </pc:sldChg>
      <pc:sldChg chg="add del">
        <pc:chgData name="Drgona, Jan" userId="8107277a-43fb-42e1-8aa0-684adf187181" providerId="ADAL" clId="{D7015CC2-C20C-4F45-9DBB-7BDEDC9EA44A}" dt="2023-01-25T01:45:40.062" v="4830" actId="47"/>
        <pc:sldMkLst>
          <pc:docMk/>
          <pc:sldMk cId="299816306" sldId="1528"/>
        </pc:sldMkLst>
      </pc:sldChg>
      <pc:sldChg chg="modSp add del mod modShow">
        <pc:chgData name="Drgona, Jan" userId="8107277a-43fb-42e1-8aa0-684adf187181" providerId="ADAL" clId="{D7015CC2-C20C-4F45-9DBB-7BDEDC9EA44A}" dt="2023-01-25T01:21:37.047" v="4626" actId="47"/>
        <pc:sldMkLst>
          <pc:docMk/>
          <pc:sldMk cId="3749996285" sldId="1528"/>
        </pc:sldMkLst>
        <pc:spChg chg="mod">
          <ac:chgData name="Drgona, Jan" userId="8107277a-43fb-42e1-8aa0-684adf187181" providerId="ADAL" clId="{D7015CC2-C20C-4F45-9DBB-7BDEDC9EA44A}" dt="2023-01-25T01:07:00.552" v="3983" actId="20577"/>
          <ac:spMkLst>
            <pc:docMk/>
            <pc:sldMk cId="3749996285" sldId="1528"/>
            <ac:spMk id="4" creationId="{1BF26082-D2FE-F485-1B73-D6DBC9CD1B19}"/>
          </ac:spMkLst>
        </pc:spChg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FFDCDC07-B4BF-4547-ABE4-F2F37F5BACF2}"/>
    <pc:docChg chg="undo custSel modSld sldOrd modSection">
      <pc:chgData name="Drgona, Jan" userId="8107277a-43fb-42e1-8aa0-684adf187181" providerId="ADAL" clId="{FFDCDC07-B4BF-4547-ABE4-F2F37F5BACF2}" dt="2022-12-28T23:53:31.423" v="508" actId="255"/>
      <pc:docMkLst>
        <pc:docMk/>
      </pc:docMkLst>
      <pc:sldChg chg="mod ord modShow">
        <pc:chgData name="Drgona, Jan" userId="8107277a-43fb-42e1-8aa0-684adf187181" providerId="ADAL" clId="{FFDCDC07-B4BF-4547-ABE4-F2F37F5BACF2}" dt="2022-12-28T23:33:31.593" v="289"/>
        <pc:sldMkLst>
          <pc:docMk/>
          <pc:sldMk cId="4206595840" sldId="1406"/>
        </pc:sldMkLst>
      </pc:sldChg>
      <pc:sldChg chg="mod ord modShow">
        <pc:chgData name="Drgona, Jan" userId="8107277a-43fb-42e1-8aa0-684adf187181" providerId="ADAL" clId="{FFDCDC07-B4BF-4547-ABE4-F2F37F5BACF2}" dt="2022-12-28T23:33:31.593" v="289"/>
        <pc:sldMkLst>
          <pc:docMk/>
          <pc:sldMk cId="1027847982" sldId="1427"/>
        </pc:sldMkLst>
      </pc:sldChg>
      <pc:sldChg chg="mod ord modShow">
        <pc:chgData name="Drgona, Jan" userId="8107277a-43fb-42e1-8aa0-684adf187181" providerId="ADAL" clId="{FFDCDC07-B4BF-4547-ABE4-F2F37F5BACF2}" dt="2022-12-28T23:33:31.593" v="289"/>
        <pc:sldMkLst>
          <pc:docMk/>
          <pc:sldMk cId="4106608496" sldId="1428"/>
        </pc:sldMkLst>
      </pc:sldChg>
      <pc:sldChg chg="addSp delSp modSp mod">
        <pc:chgData name="Drgona, Jan" userId="8107277a-43fb-42e1-8aa0-684adf187181" providerId="ADAL" clId="{FFDCDC07-B4BF-4547-ABE4-F2F37F5BACF2}" dt="2022-12-28T23:43:58.186" v="498" actId="1076"/>
        <pc:sldMkLst>
          <pc:docMk/>
          <pc:sldMk cId="1814475715" sldId="1442"/>
        </pc:sldMkLst>
        <pc:spChg chg="mod">
          <ac:chgData name="Drgona, Jan" userId="8107277a-43fb-42e1-8aa0-684adf187181" providerId="ADAL" clId="{FFDCDC07-B4BF-4547-ABE4-F2F37F5BACF2}" dt="2022-12-28T23:42:17.324" v="471" actId="14100"/>
          <ac:spMkLst>
            <pc:docMk/>
            <pc:sldMk cId="1814475715" sldId="1442"/>
            <ac:spMk id="2" creationId="{7F5FD97D-AD65-A14D-A584-DF7F474A1613}"/>
          </ac:spMkLst>
        </pc:spChg>
        <pc:spChg chg="mod">
          <ac:chgData name="Drgona, Jan" userId="8107277a-43fb-42e1-8aa0-684adf187181" providerId="ADAL" clId="{FFDCDC07-B4BF-4547-ABE4-F2F37F5BACF2}" dt="2022-12-28T23:36:09.949" v="374" actId="20577"/>
          <ac:spMkLst>
            <pc:docMk/>
            <pc:sldMk cId="1814475715" sldId="1442"/>
            <ac:spMk id="8" creationId="{46F12F53-441B-45F6-9781-158C8416EBCC}"/>
          </ac:spMkLst>
        </pc:spChg>
        <pc:spChg chg="mod">
          <ac:chgData name="Drgona, Jan" userId="8107277a-43fb-42e1-8aa0-684adf187181" providerId="ADAL" clId="{FFDCDC07-B4BF-4547-ABE4-F2F37F5BACF2}" dt="2022-12-28T23:42:35.080" v="478" actId="1076"/>
          <ac:spMkLst>
            <pc:docMk/>
            <pc:sldMk cId="1814475715" sldId="1442"/>
            <ac:spMk id="12" creationId="{E7B93F49-38D2-4E82-AA94-A135FF960D2C}"/>
          </ac:spMkLst>
        </pc:spChg>
        <pc:spChg chg="del">
          <ac:chgData name="Drgona, Jan" userId="8107277a-43fb-42e1-8aa0-684adf187181" providerId="ADAL" clId="{FFDCDC07-B4BF-4547-ABE4-F2F37F5BACF2}" dt="2022-12-28T23:36:30.289" v="377" actId="478"/>
          <ac:spMkLst>
            <pc:docMk/>
            <pc:sldMk cId="1814475715" sldId="1442"/>
            <ac:spMk id="14" creationId="{91E9ADAC-50C2-4C0B-A46A-7342F1A912D9}"/>
          </ac:spMkLst>
        </pc:spChg>
        <pc:spChg chg="add mod">
          <ac:chgData name="Drgona, Jan" userId="8107277a-43fb-42e1-8aa0-684adf187181" providerId="ADAL" clId="{FFDCDC07-B4BF-4547-ABE4-F2F37F5BACF2}" dt="2022-12-28T23:42:40.019" v="479"/>
          <ac:spMkLst>
            <pc:docMk/>
            <pc:sldMk cId="1814475715" sldId="1442"/>
            <ac:spMk id="17" creationId="{1369FF7E-5BC8-45C5-B3BB-5BF90681020C}"/>
          </ac:spMkLst>
        </pc:spChg>
        <pc:picChg chg="add mod">
          <ac:chgData name="Drgona, Jan" userId="8107277a-43fb-42e1-8aa0-684adf187181" providerId="ADAL" clId="{FFDCDC07-B4BF-4547-ABE4-F2F37F5BACF2}" dt="2022-12-28T23:43:41.863" v="497" actId="1076"/>
          <ac:picMkLst>
            <pc:docMk/>
            <pc:sldMk cId="1814475715" sldId="1442"/>
            <ac:picMk id="7" creationId="{F0ED2552-0A20-4796-83A1-6729CE442B5C}"/>
          </ac:picMkLst>
        </pc:picChg>
        <pc:picChg chg="del">
          <ac:chgData name="Drgona, Jan" userId="8107277a-43fb-42e1-8aa0-684adf187181" providerId="ADAL" clId="{FFDCDC07-B4BF-4547-ABE4-F2F37F5BACF2}" dt="2022-12-28T23:36:28.919" v="376" actId="478"/>
          <ac:picMkLst>
            <pc:docMk/>
            <pc:sldMk cId="1814475715" sldId="1442"/>
            <ac:picMk id="10" creationId="{553AEC77-21BE-4B91-AAC9-A876E909410B}"/>
          </ac:picMkLst>
        </pc:picChg>
        <pc:picChg chg="mod">
          <ac:chgData name="Drgona, Jan" userId="8107277a-43fb-42e1-8aa0-684adf187181" providerId="ADAL" clId="{FFDCDC07-B4BF-4547-ABE4-F2F37F5BACF2}" dt="2022-12-28T23:43:58.186" v="498" actId="1076"/>
          <ac:picMkLst>
            <pc:docMk/>
            <pc:sldMk cId="1814475715" sldId="1442"/>
            <ac:picMk id="11" creationId="{8096300D-5DBE-4C4B-BF09-5A9C3C0B0B00}"/>
          </ac:picMkLst>
        </pc:picChg>
        <pc:picChg chg="add del mod">
          <ac:chgData name="Drgona, Jan" userId="8107277a-43fb-42e1-8aa0-684adf187181" providerId="ADAL" clId="{FFDCDC07-B4BF-4547-ABE4-F2F37F5BACF2}" dt="2022-12-28T23:37:24.473" v="383" actId="478"/>
          <ac:picMkLst>
            <pc:docMk/>
            <pc:sldMk cId="1814475715" sldId="1442"/>
            <ac:picMk id="13" creationId="{52AC37BF-B127-4F34-A32C-B7EB16F0B93E}"/>
          </ac:picMkLst>
        </pc:picChg>
        <pc:picChg chg="add mod">
          <ac:chgData name="Drgona, Jan" userId="8107277a-43fb-42e1-8aa0-684adf187181" providerId="ADAL" clId="{FFDCDC07-B4BF-4547-ABE4-F2F37F5BACF2}" dt="2022-12-28T23:42:33.183" v="477" actId="1076"/>
          <ac:picMkLst>
            <pc:docMk/>
            <pc:sldMk cId="1814475715" sldId="1442"/>
            <ac:picMk id="1026" creationId="{7F8A2185-E02A-4501-9402-ACA3C476641C}"/>
          </ac:picMkLst>
        </pc:picChg>
        <pc:picChg chg="add mod">
          <ac:chgData name="Drgona, Jan" userId="8107277a-43fb-42e1-8aa0-684adf187181" providerId="ADAL" clId="{FFDCDC07-B4BF-4547-ABE4-F2F37F5BACF2}" dt="2022-12-28T23:42:33.183" v="477" actId="1076"/>
          <ac:picMkLst>
            <pc:docMk/>
            <pc:sldMk cId="1814475715" sldId="1442"/>
            <ac:picMk id="1028" creationId="{B3C504CA-75DC-43E5-BA73-D2AA57E16592}"/>
          </ac:picMkLst>
        </pc:picChg>
      </pc:sldChg>
      <pc:sldChg chg="mod ord modShow">
        <pc:chgData name="Drgona, Jan" userId="8107277a-43fb-42e1-8aa0-684adf187181" providerId="ADAL" clId="{FFDCDC07-B4BF-4547-ABE4-F2F37F5BACF2}" dt="2022-12-28T23:33:46.770" v="292" actId="729"/>
        <pc:sldMkLst>
          <pc:docMk/>
          <pc:sldMk cId="3588078647" sldId="1443"/>
        </pc:sldMkLst>
      </pc:sldChg>
      <pc:sldChg chg="modSp mod ord">
        <pc:chgData name="Drgona, Jan" userId="8107277a-43fb-42e1-8aa0-684adf187181" providerId="ADAL" clId="{FFDCDC07-B4BF-4547-ABE4-F2F37F5BACF2}" dt="2022-12-28T23:32:13.471" v="260" actId="20577"/>
        <pc:sldMkLst>
          <pc:docMk/>
          <pc:sldMk cId="302003084" sldId="1495"/>
        </pc:sldMkLst>
        <pc:spChg chg="mod">
          <ac:chgData name="Drgona, Jan" userId="8107277a-43fb-42e1-8aa0-684adf187181" providerId="ADAL" clId="{FFDCDC07-B4BF-4547-ABE4-F2F37F5BACF2}" dt="2022-12-28T23:32:13.471" v="260" actId="20577"/>
          <ac:spMkLst>
            <pc:docMk/>
            <pc:sldMk cId="302003084" sldId="1495"/>
            <ac:spMk id="3" creationId="{99B10785-BD49-4DC7-9141-6CCB6345B596}"/>
          </ac:spMkLst>
        </pc:spChg>
      </pc:sldChg>
      <pc:sldChg chg="modSp mod">
        <pc:chgData name="Drgona, Jan" userId="8107277a-43fb-42e1-8aa0-684adf187181" providerId="ADAL" clId="{FFDCDC07-B4BF-4547-ABE4-F2F37F5BACF2}" dt="2022-12-28T23:25:01.562" v="31"/>
        <pc:sldMkLst>
          <pc:docMk/>
          <pc:sldMk cId="1736185236" sldId="1500"/>
        </pc:sldMkLst>
        <pc:spChg chg="mod">
          <ac:chgData name="Drgona, Jan" userId="8107277a-43fb-42e1-8aa0-684adf187181" providerId="ADAL" clId="{FFDCDC07-B4BF-4547-ABE4-F2F37F5BACF2}" dt="2022-12-28T23:25:01.562" v="31"/>
          <ac:spMkLst>
            <pc:docMk/>
            <pc:sldMk cId="1736185236" sldId="1500"/>
            <ac:spMk id="3" creationId="{78A7341F-D6D6-427B-B7D0-C97B2B8C2093}"/>
          </ac:spMkLst>
        </pc:spChg>
      </pc:sldChg>
      <pc:sldChg chg="addSp delSp modSp mod ord">
        <pc:chgData name="Drgona, Jan" userId="8107277a-43fb-42e1-8aa0-684adf187181" providerId="ADAL" clId="{FFDCDC07-B4BF-4547-ABE4-F2F37F5BACF2}" dt="2022-12-28T23:53:16.559" v="502"/>
        <pc:sldMkLst>
          <pc:docMk/>
          <pc:sldMk cId="1118526772" sldId="1501"/>
        </pc:sldMkLst>
        <pc:spChg chg="mod">
          <ac:chgData name="Drgona, Jan" userId="8107277a-43fb-42e1-8aa0-684adf187181" providerId="ADAL" clId="{FFDCDC07-B4BF-4547-ABE4-F2F37F5BACF2}" dt="2022-12-28T23:32:25.456" v="261" actId="255"/>
          <ac:spMkLst>
            <pc:docMk/>
            <pc:sldMk cId="1118526772" sldId="1501"/>
            <ac:spMk id="3" creationId="{0B0DB1EC-B324-4136-A26F-0FF7982348F7}"/>
          </ac:spMkLst>
        </pc:spChg>
        <pc:spChg chg="add mod">
          <ac:chgData name="Drgona, Jan" userId="8107277a-43fb-42e1-8aa0-684adf187181" providerId="ADAL" clId="{FFDCDC07-B4BF-4547-ABE4-F2F37F5BACF2}" dt="2022-12-28T23:32:50.938" v="286" actId="14100"/>
          <ac:spMkLst>
            <pc:docMk/>
            <pc:sldMk cId="1118526772" sldId="1501"/>
            <ac:spMk id="10" creationId="{0FFD1C4A-A9B4-4AE2-96D4-E83796DC565B}"/>
          </ac:spMkLst>
        </pc:spChg>
        <pc:picChg chg="add mod">
          <ac:chgData name="Drgona, Jan" userId="8107277a-43fb-42e1-8aa0-684adf187181" providerId="ADAL" clId="{FFDCDC07-B4BF-4547-ABE4-F2F37F5BACF2}" dt="2022-12-28T23:30:13.893" v="146" actId="1076"/>
          <ac:picMkLst>
            <pc:docMk/>
            <pc:sldMk cId="1118526772" sldId="1501"/>
            <ac:picMk id="5" creationId="{DB5F09BD-E065-41FA-A908-D7FCB641E6D6}"/>
          </ac:picMkLst>
        </pc:picChg>
        <pc:picChg chg="mod">
          <ac:chgData name="Drgona, Jan" userId="8107277a-43fb-42e1-8aa0-684adf187181" providerId="ADAL" clId="{FFDCDC07-B4BF-4547-ABE4-F2F37F5BACF2}" dt="2022-12-28T23:29:42.623" v="139" actId="1076"/>
          <ac:picMkLst>
            <pc:docMk/>
            <pc:sldMk cId="1118526772" sldId="1501"/>
            <ac:picMk id="7" creationId="{F17B8223-A5C5-4395-B1FC-306CBFC6ED9C}"/>
          </ac:picMkLst>
        </pc:picChg>
        <pc:picChg chg="del mod">
          <ac:chgData name="Drgona, Jan" userId="8107277a-43fb-42e1-8aa0-684adf187181" providerId="ADAL" clId="{FFDCDC07-B4BF-4547-ABE4-F2F37F5BACF2}" dt="2022-12-28T23:30:02.484" v="141" actId="478"/>
          <ac:picMkLst>
            <pc:docMk/>
            <pc:sldMk cId="1118526772" sldId="1501"/>
            <ac:picMk id="9" creationId="{6806837A-E149-4F38-BD1C-22FCB7E7159D}"/>
          </ac:picMkLst>
        </pc:picChg>
        <pc:picChg chg="mod">
          <ac:chgData name="Drgona, Jan" userId="8107277a-43fb-42e1-8aa0-684adf187181" providerId="ADAL" clId="{FFDCDC07-B4BF-4547-ABE4-F2F37F5BACF2}" dt="2022-12-28T23:29:42.623" v="139" actId="1076"/>
          <ac:picMkLst>
            <pc:docMk/>
            <pc:sldMk cId="1118526772" sldId="1501"/>
            <ac:picMk id="2050" creationId="{471CB359-2BEF-4169-9330-BD0E9822B562}"/>
          </ac:picMkLst>
        </pc:picChg>
        <pc:picChg chg="mod">
          <ac:chgData name="Drgona, Jan" userId="8107277a-43fb-42e1-8aa0-684adf187181" providerId="ADAL" clId="{FFDCDC07-B4BF-4547-ABE4-F2F37F5BACF2}" dt="2022-12-28T23:29:42.623" v="139" actId="1076"/>
          <ac:picMkLst>
            <pc:docMk/>
            <pc:sldMk cId="1118526772" sldId="1501"/>
            <ac:picMk id="2052" creationId="{AA43F13F-3375-4C8B-AB53-7FF6AF6C1E9D}"/>
          </ac:picMkLst>
        </pc:picChg>
        <pc:picChg chg="mod">
          <ac:chgData name="Drgona, Jan" userId="8107277a-43fb-42e1-8aa0-684adf187181" providerId="ADAL" clId="{FFDCDC07-B4BF-4547-ABE4-F2F37F5BACF2}" dt="2022-12-28T23:29:42.623" v="139" actId="1076"/>
          <ac:picMkLst>
            <pc:docMk/>
            <pc:sldMk cId="1118526772" sldId="1501"/>
            <ac:picMk id="2058" creationId="{A00A10CF-1CB1-4750-91F7-B2EB19A80A10}"/>
          </ac:picMkLst>
        </pc:picChg>
      </pc:sldChg>
      <pc:sldChg chg="modSp mod">
        <pc:chgData name="Drgona, Jan" userId="8107277a-43fb-42e1-8aa0-684adf187181" providerId="ADAL" clId="{FFDCDC07-B4BF-4547-ABE4-F2F37F5BACF2}" dt="2022-12-28T23:53:31.423" v="508" actId="255"/>
        <pc:sldMkLst>
          <pc:docMk/>
          <pc:sldMk cId="1841045691" sldId="1502"/>
        </pc:sldMkLst>
        <pc:spChg chg="mod">
          <ac:chgData name="Drgona, Jan" userId="8107277a-43fb-42e1-8aa0-684adf187181" providerId="ADAL" clId="{FFDCDC07-B4BF-4547-ABE4-F2F37F5BACF2}" dt="2022-12-28T23:53:31.423" v="508" actId="255"/>
          <ac:spMkLst>
            <pc:docMk/>
            <pc:sldMk cId="1841045691" sldId="1502"/>
            <ac:spMk id="4" creationId="{2C2CE172-724F-40A2-88C0-9D68AB2FB9AE}"/>
          </ac:spMkLst>
        </pc:spChg>
      </pc:sldChg>
      <pc:sldChg chg="modSp mod">
        <pc:chgData name="Drgona, Jan" userId="8107277a-43fb-42e1-8aa0-684adf187181" providerId="ADAL" clId="{FFDCDC07-B4BF-4547-ABE4-F2F37F5BACF2}" dt="2022-12-28T23:24:58.024" v="30" actId="20577"/>
        <pc:sldMkLst>
          <pc:docMk/>
          <pc:sldMk cId="2496400414" sldId="1503"/>
        </pc:sldMkLst>
        <pc:spChg chg="mod">
          <ac:chgData name="Drgona, Jan" userId="8107277a-43fb-42e1-8aa0-684adf187181" providerId="ADAL" clId="{FFDCDC07-B4BF-4547-ABE4-F2F37F5BACF2}" dt="2022-12-28T23:24:58.024" v="30" actId="20577"/>
          <ac:spMkLst>
            <pc:docMk/>
            <pc:sldMk cId="2496400414" sldId="1503"/>
            <ac:spMk id="3" creationId="{FE1B910D-D326-445F-AC95-8025CB6A1F51}"/>
          </ac:spMkLst>
        </pc:spChg>
      </pc:sldChg>
      <pc:sldChg chg="modSp mod">
        <pc:chgData name="Drgona, Jan" userId="8107277a-43fb-42e1-8aa0-684adf187181" providerId="ADAL" clId="{FFDCDC07-B4BF-4547-ABE4-F2F37F5BACF2}" dt="2022-12-28T23:44:31.514" v="500" actId="1076"/>
        <pc:sldMkLst>
          <pc:docMk/>
          <pc:sldMk cId="2255674926" sldId="1517"/>
        </pc:sldMkLst>
        <pc:spChg chg="mod">
          <ac:chgData name="Drgona, Jan" userId="8107277a-43fb-42e1-8aa0-684adf187181" providerId="ADAL" clId="{FFDCDC07-B4BF-4547-ABE4-F2F37F5BACF2}" dt="2022-12-28T23:34:07.071" v="310" actId="20577"/>
          <ac:spMkLst>
            <pc:docMk/>
            <pc:sldMk cId="2255674926" sldId="1517"/>
            <ac:spMk id="3" creationId="{75F9DC93-359D-4C14-A7AC-3162E4193C24}"/>
          </ac:spMkLst>
        </pc:spChg>
        <pc:picChg chg="mod">
          <ac:chgData name="Drgona, Jan" userId="8107277a-43fb-42e1-8aa0-684adf187181" providerId="ADAL" clId="{FFDCDC07-B4BF-4547-ABE4-F2F37F5BACF2}" dt="2022-12-28T23:44:31.514" v="500" actId="1076"/>
          <ac:picMkLst>
            <pc:docMk/>
            <pc:sldMk cId="2255674926" sldId="1517"/>
            <ac:picMk id="2050" creationId="{B3F7FF4C-619F-476B-BA93-4F6FEAFD35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motivation starts with the impact the modern buildings have on global energy and climate.</a:t>
            </a:r>
            <a:br>
              <a:rPr lang="en-US" dirty="0"/>
            </a:br>
            <a:r>
              <a:rPr lang="en-US" dirty="0"/>
              <a:t>Our Ambition was to provide Unifying framework integrating both theoretical and practical aspects of the technology</a:t>
            </a:r>
          </a:p>
          <a:p>
            <a:r>
              <a:rPr lang="en-US" dirty="0"/>
              <a:t>Single publication for guiding the whole process of implementation of MPC in real buildings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9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paper starts with introduction of control theoretic concepts and detailed review of MPC technology</a:t>
            </a:r>
          </a:p>
          <a:p>
            <a:r>
              <a:rPr lang="en-US" dirty="0"/>
              <a:t>Explaining topics such as: Closed loop diagrams, Principles of predictive control, state estimation, optimization-based control</a:t>
            </a:r>
          </a:p>
          <a:p>
            <a:r>
              <a:rPr lang="en-US" dirty="0"/>
              <a:t>Components of predictive control: objectives, constraints, models, formulations, uncertainty quantification and mitigation, solution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0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component of MPC: models of building physics/thermal dynamics – its development is also one of the main bottlenecks</a:t>
            </a:r>
          </a:p>
          <a:p>
            <a:r>
              <a:rPr lang="en-US" dirty="0"/>
              <a:t>MPC performance depends on model accuracy and reliability</a:t>
            </a:r>
          </a:p>
          <a:p>
            <a:r>
              <a:rPr lang="en-US" dirty="0"/>
              <a:t>Sound tradeoff between model accuracy and simplicity is required for MPC solvers</a:t>
            </a:r>
          </a:p>
          <a:p>
            <a:r>
              <a:rPr lang="en-US" dirty="0"/>
              <a:t>In our paper we review and compare different modeling paradigms: black gray and white box approaches</a:t>
            </a:r>
            <a:br>
              <a:rPr lang="en-US" dirty="0"/>
            </a:br>
            <a:r>
              <a:rPr lang="en-US" dirty="0"/>
              <a:t>we provide complete modeling framework starting with real building -&gt; equipment components -&gt; </a:t>
            </a:r>
            <a:r>
              <a:rPr lang="en-US" dirty="0" err="1"/>
              <a:t>eng.</a:t>
            </a:r>
            <a:r>
              <a:rPr lang="en-US" dirty="0"/>
              <a:t> diagrams -&gt; physics equations -&gt; control oriented models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part of the paper is focused on practical aspects of MPC deployment in practice</a:t>
            </a:r>
            <a:br>
              <a:rPr lang="en-US" dirty="0"/>
            </a:br>
            <a:r>
              <a:rPr lang="en-US" dirty="0"/>
              <a:t>this includes a comprehensive overview of available SW tools for modeling, control design, solvers, co-simulation, and SW integration tools</a:t>
            </a:r>
          </a:p>
          <a:p>
            <a:r>
              <a:rPr lang="en-US" dirty="0"/>
              <a:t>We review different control configurations used in industrial systems, together with detailed overview of SCADA architecture components from supervisory to the field level</a:t>
            </a:r>
            <a:br>
              <a:rPr lang="en-US" dirty="0"/>
            </a:br>
            <a:r>
              <a:rPr lang="en-US" dirty="0"/>
              <a:t>including details on communication protocols, data acquisition and storage, and deployment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24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contributions from all multi-institutional co-authors during the 2 years period of hard work</a:t>
            </a:r>
          </a:p>
          <a:p>
            <a:r>
              <a:rPr lang="en-US" dirty="0"/>
              <a:t>And generous support of our funding agencies that are supported development and open-access for broad </a:t>
            </a:r>
            <a:r>
              <a:rPr lang="en-US" dirty="0" err="1"/>
              <a:t>accecisbility</a:t>
            </a:r>
            <a:r>
              <a:rPr lang="en-US" dirty="0"/>
              <a:t> to our paper</a:t>
            </a:r>
            <a:br>
              <a:rPr lang="en-US" dirty="0"/>
            </a:br>
            <a:r>
              <a:rPr lang="en-US" dirty="0"/>
              <a:t>special thanks to..</a:t>
            </a:r>
          </a:p>
          <a:p>
            <a:r>
              <a:rPr lang="en-US" dirty="0"/>
              <a:t>Thank you very much for your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79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January 25,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January 25,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January 25,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1/25/2023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January 25,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9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9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reports/energy-technology-perspectives-201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30.gif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www.linkedin.com/in/drgona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535516"/>
            <a:ext cx="4097343" cy="1132834"/>
          </a:xfrm>
        </p:spPr>
        <p:txBody>
          <a:bodyPr/>
          <a:lstStyle/>
          <a:p>
            <a:r>
              <a:rPr lang="en-US" sz="2800" dirty="0"/>
              <a:t>All You Need to Know About Model Predictive Control for Buildings</a:t>
            </a:r>
            <a:endParaRPr lang="en-US" sz="36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4155" y="2985063"/>
            <a:ext cx="4147040" cy="365125"/>
          </a:xfrm>
        </p:spPr>
        <p:txBody>
          <a:bodyPr/>
          <a:lstStyle/>
          <a:p>
            <a:pPr algn="ctr"/>
            <a:r>
              <a:rPr lang="en-US" i="0" dirty="0">
                <a:solidFill>
                  <a:srgbClr val="4D4D4D"/>
                </a:solidFill>
                <a:effectLst/>
                <a:latin typeface="Roboto" panose="02000000000000000000" pitchFamily="2" charset="0"/>
              </a:rPr>
              <a:t>Annual Reviews in 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3612232"/>
            <a:ext cx="4313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b="1" dirty="0">
                <a:solidFill>
                  <a:srgbClr val="24292F"/>
                </a:solidFill>
                <a:latin typeface="-apple-system"/>
              </a:rPr>
              <a:t>Authors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: Ján Drgoňa, Javier Arroyo, Iago Cupeiro Figueroa, David Blum, Krzysztof Arendt, Donghun Kim,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Enric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Perarnau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Ollé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, Juraj Oravec, Michael Wetter, Draguna L. Vrabie, Lieve Helsen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C5EB3-46DA-65DF-9136-69FA6939B836}"/>
              </a:ext>
            </a:extLst>
          </p:cNvPr>
          <p:cNvSpPr txBox="1"/>
          <p:nvPr/>
        </p:nvSpPr>
        <p:spPr>
          <a:xfrm>
            <a:off x="924339" y="5096222"/>
            <a:ext cx="4196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4292F"/>
                </a:solidFill>
                <a:latin typeface="-apple-system"/>
              </a:rPr>
              <a:t>Institutions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: PNNL, KU Leuven, </a:t>
            </a:r>
            <a:r>
              <a:rPr lang="en-US" dirty="0" err="1">
                <a:solidFill>
                  <a:srgbClr val="24292F"/>
                </a:solidFill>
                <a:latin typeface="-apple-system"/>
              </a:rPr>
              <a:t>EnergyVille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, VITO, LBNL, SDU, Purdue, STUBA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3AE122-1D5D-0AD3-8EAB-1C37B3B3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007BB6-E33E-3222-9301-8B2422B2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35D0C-796E-C4C4-511D-42154A56CB59}"/>
              </a:ext>
            </a:extLst>
          </p:cNvPr>
          <p:cNvSpPr txBox="1"/>
          <p:nvPr/>
        </p:nvSpPr>
        <p:spPr>
          <a:xfrm>
            <a:off x="1024972" y="6274029"/>
            <a:ext cx="5450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32323"/>
                </a:solidFill>
                <a:latin typeface="Arial" panose="020B0604020202020204" pitchFamily="34" charset="0"/>
              </a:rPr>
              <a:t>International Energy Agency (IEA), Energy Technology Perspectives 2014 </a:t>
            </a:r>
            <a:r>
              <a:rPr lang="en-US" sz="1200" dirty="0">
                <a:solidFill>
                  <a:srgbClr val="232323"/>
                </a:solidFill>
                <a:latin typeface="Arial" panose="020B0604020202020204" pitchFamily="34" charset="0"/>
                <a:hlinkClick r:id="rId3"/>
              </a:rPr>
              <a:t>https://www.iea.org/reports/energy-technology-perspectives-2014</a:t>
            </a:r>
            <a:r>
              <a:rPr lang="en-US" sz="1200" dirty="0">
                <a:solidFill>
                  <a:srgbClr val="232323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098" name="Picture 2" descr="Energy consumption by sector buildings transport industry">
            <a:extLst>
              <a:ext uri="{FF2B5EF4-FFF2-40B4-BE49-F238E27FC236}">
                <a16:creationId xmlns:a16="http://schemas.microsoft.com/office/drawing/2014/main" id="{D5A54786-0B03-5742-4A0A-AC563A72F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t="26657" r="5434" b="5642"/>
          <a:stretch/>
        </p:blipFill>
        <p:spPr bwMode="auto">
          <a:xfrm>
            <a:off x="858793" y="2847561"/>
            <a:ext cx="5284878" cy="30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37E0F-6DC7-CDF3-534E-6D56676AE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545" y="1615999"/>
            <a:ext cx="5029200" cy="73851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1EC4A3-94FF-9122-9FA5-57AFB12202A2}"/>
              </a:ext>
            </a:extLst>
          </p:cNvPr>
          <p:cNvSpPr txBox="1"/>
          <p:nvPr/>
        </p:nvSpPr>
        <p:spPr>
          <a:xfrm>
            <a:off x="6375951" y="1329775"/>
            <a:ext cx="5589106" cy="923330"/>
          </a:xfrm>
          <a:prstGeom prst="rect">
            <a:avLst/>
          </a:prstGeom>
          <a:solidFill>
            <a:srgbClr val="9EDDE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US" b="1" dirty="0"/>
              <a:t>Advanced control </a:t>
            </a:r>
            <a:r>
              <a:rPr lang="en-US" dirty="0"/>
              <a:t>methods</a:t>
            </a:r>
            <a:r>
              <a:rPr lang="en-US" b="1" dirty="0"/>
              <a:t> </a:t>
            </a:r>
            <a:r>
              <a:rPr lang="en-US" dirty="0"/>
              <a:t>can notably </a:t>
            </a:r>
            <a:r>
              <a:rPr lang="en-US" b="1" dirty="0"/>
              <a:t>reduce energy use </a:t>
            </a:r>
            <a:r>
              <a:rPr lang="en-US" dirty="0"/>
              <a:t>and </a:t>
            </a:r>
            <a:r>
              <a:rPr lang="en-US" b="1" dirty="0"/>
              <a:t>mitigate GHG emissions </a:t>
            </a:r>
            <a:r>
              <a:rPr lang="en-US" dirty="0"/>
              <a:t>of building with average energy savings of 13% to 28%.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FD97B4-172F-DFED-C050-D72ABCAA8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727" y="4184098"/>
            <a:ext cx="5607126" cy="2418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E4980A-71E8-55AB-156A-2752BB82FF12}"/>
              </a:ext>
            </a:extLst>
          </p:cNvPr>
          <p:cNvSpPr txBox="1"/>
          <p:nvPr/>
        </p:nvSpPr>
        <p:spPr>
          <a:xfrm>
            <a:off x="6375951" y="2370716"/>
            <a:ext cx="5589106" cy="646331"/>
          </a:xfrm>
          <a:prstGeom prst="rect">
            <a:avLst/>
          </a:prstGeom>
          <a:solidFill>
            <a:srgbClr val="9EDDE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US" dirty="0"/>
              <a:t>However, there are significant </a:t>
            </a:r>
            <a:r>
              <a:rPr lang="en-US" b="1" dirty="0"/>
              <a:t>barriers </a:t>
            </a:r>
            <a:r>
              <a:rPr lang="en-US" dirty="0"/>
              <a:t>when it comes to </a:t>
            </a:r>
            <a:r>
              <a:rPr lang="en-US" b="1" dirty="0"/>
              <a:t>technology adoption </a:t>
            </a:r>
            <a:r>
              <a:rPr lang="en-US" dirty="0"/>
              <a:t>in practice.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1C342-93CB-12EC-E92A-22FC299E4736}"/>
              </a:ext>
            </a:extLst>
          </p:cNvPr>
          <p:cNvSpPr txBox="1"/>
          <p:nvPr/>
        </p:nvSpPr>
        <p:spPr>
          <a:xfrm>
            <a:off x="6375951" y="3128268"/>
            <a:ext cx="5589105" cy="923330"/>
          </a:xfrm>
          <a:prstGeom prst="rect">
            <a:avLst/>
          </a:prstGeom>
          <a:solidFill>
            <a:srgbClr val="9EDDE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r>
              <a:rPr lang="en-US" dirty="0"/>
              <a:t>Our paper provides comprehensive</a:t>
            </a:r>
            <a:r>
              <a:rPr lang="en-US" b="1" dirty="0"/>
              <a:t> interdisciplinary</a:t>
            </a:r>
            <a:r>
              <a:rPr lang="en-US" dirty="0"/>
              <a:t> </a:t>
            </a:r>
            <a:r>
              <a:rPr lang="en-US" b="1" dirty="0"/>
              <a:t>overview </a:t>
            </a:r>
            <a:r>
              <a:rPr lang="en-US" dirty="0"/>
              <a:t>of advanced building control technology with the focus on real-world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0653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BCDDC-C9D0-78D3-C367-8DBB1D01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8AC0E-5772-8868-01AB-918FF9FE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994914" cy="857587"/>
          </a:xfrm>
        </p:spPr>
        <p:txBody>
          <a:bodyPr/>
          <a:lstStyle/>
          <a:p>
            <a:r>
              <a:rPr lang="en-US" dirty="0"/>
              <a:t>All You Need to Know About Model Predictive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DC14B-9542-7000-BC9C-EABC3DA8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52" y="1369320"/>
            <a:ext cx="5144976" cy="3439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623BE-AC93-4C4E-DE9E-C4FA443D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7" y="1258626"/>
            <a:ext cx="5832448" cy="308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14925-3C04-2CFB-EC87-2B9005F49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752" y="4909211"/>
            <a:ext cx="2716657" cy="18820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07CF66-8E58-105A-E541-A003C8C4DB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03" b="-188"/>
          <a:stretch/>
        </p:blipFill>
        <p:spPr>
          <a:xfrm>
            <a:off x="1097952" y="4357207"/>
            <a:ext cx="5213396" cy="24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50CD4A-C1B6-B7D5-878F-4CA9EDF5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1CC74E-16C5-CCB8-93EA-C5C45013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5299"/>
            <a:ext cx="8951843" cy="778074"/>
          </a:xfrm>
        </p:spPr>
        <p:txBody>
          <a:bodyPr/>
          <a:lstStyle/>
          <a:p>
            <a:r>
              <a:rPr lang="en-US" dirty="0"/>
              <a:t>All You Need to Know About Building Modeling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355F2-4FF2-0C3C-8886-BB06A1859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9" y="1277179"/>
            <a:ext cx="5454287" cy="3081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DA6EA0-B4CB-3769-01D8-2E21C437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209" y="4477578"/>
            <a:ext cx="6045730" cy="2380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1EC99-5D0F-0AB7-1C12-4C636A104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273" y="5667789"/>
            <a:ext cx="3323396" cy="1119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99919-1337-F584-87EE-815D822D6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486" y="4269224"/>
            <a:ext cx="3068229" cy="730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E2A999-B797-F84A-4B97-904F406102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85" b="3842"/>
          <a:stretch/>
        </p:blipFill>
        <p:spPr>
          <a:xfrm>
            <a:off x="7631245" y="1436655"/>
            <a:ext cx="3222286" cy="239976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D2B7DCEF-2D11-FEF6-27E1-E01AF184223E}"/>
              </a:ext>
            </a:extLst>
          </p:cNvPr>
          <p:cNvSpPr/>
          <p:nvPr/>
        </p:nvSpPr>
        <p:spPr>
          <a:xfrm>
            <a:off x="9228483" y="3510773"/>
            <a:ext cx="263387" cy="542050"/>
          </a:xfrm>
          <a:prstGeom prst="downArrow">
            <a:avLst/>
          </a:prstGeom>
          <a:solidFill>
            <a:srgbClr val="9ED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8ABB138-CED3-091C-6FAD-3CA9605E7531}"/>
              </a:ext>
            </a:extLst>
          </p:cNvPr>
          <p:cNvSpPr/>
          <p:nvPr/>
        </p:nvSpPr>
        <p:spPr>
          <a:xfrm>
            <a:off x="9228482" y="5062533"/>
            <a:ext cx="263387" cy="542050"/>
          </a:xfrm>
          <a:prstGeom prst="downArrow">
            <a:avLst/>
          </a:prstGeom>
          <a:solidFill>
            <a:srgbClr val="9ED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4E5B65D-56FE-FF7D-C3BD-ABF10FEC23E0}"/>
              </a:ext>
            </a:extLst>
          </p:cNvPr>
          <p:cNvSpPr/>
          <p:nvPr/>
        </p:nvSpPr>
        <p:spPr>
          <a:xfrm>
            <a:off x="6750325" y="2753139"/>
            <a:ext cx="718931" cy="263387"/>
          </a:xfrm>
          <a:prstGeom prst="rightArrow">
            <a:avLst/>
          </a:prstGeom>
          <a:solidFill>
            <a:srgbClr val="9ED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8399C-62B6-2E5E-4031-785930B2FA27}"/>
              </a:ext>
            </a:extLst>
          </p:cNvPr>
          <p:cNvSpPr txBox="1"/>
          <p:nvPr/>
        </p:nvSpPr>
        <p:spPr>
          <a:xfrm>
            <a:off x="7628288" y="1436655"/>
            <a:ext cx="1603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Diagrams: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1EDA6-EAE2-6349-AE05-8A47E0068509}"/>
              </a:ext>
            </a:extLst>
          </p:cNvPr>
          <p:cNvSpPr txBox="1"/>
          <p:nvPr/>
        </p:nvSpPr>
        <p:spPr>
          <a:xfrm>
            <a:off x="7666388" y="3836422"/>
            <a:ext cx="1603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Equations: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760E8-F63F-8CB4-7623-44743DB1B921}"/>
              </a:ext>
            </a:extLst>
          </p:cNvPr>
          <p:cNvSpPr txBox="1"/>
          <p:nvPr/>
        </p:nvSpPr>
        <p:spPr>
          <a:xfrm>
            <a:off x="7171971" y="5286779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Control models: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DF324-DA9E-6A7F-E27A-9778780E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0F1CB-72C8-4131-8C0D-F94F9507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to Know About Practical Implementation of MPC in Buildings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BAA53-E50F-11D7-8FC2-070D26E105A7}"/>
              </a:ext>
            </a:extLst>
          </p:cNvPr>
          <p:cNvSpPr txBox="1"/>
          <p:nvPr/>
        </p:nvSpPr>
        <p:spPr>
          <a:xfrm>
            <a:off x="1052512" y="1589466"/>
            <a:ext cx="322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Overview of Software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AA2A1-9E93-A77C-35F4-EF1E47EE0286}"/>
              </a:ext>
            </a:extLst>
          </p:cNvPr>
          <p:cNvSpPr txBox="1"/>
          <p:nvPr/>
        </p:nvSpPr>
        <p:spPr>
          <a:xfrm>
            <a:off x="4536799" y="1596164"/>
            <a:ext cx="322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Control Configurations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50508AB-FFB4-90DA-B96C-10AF43BB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284" y="1990344"/>
            <a:ext cx="4352832" cy="4612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B083FE-22A9-4B19-7187-22EEBEA76275}"/>
              </a:ext>
            </a:extLst>
          </p:cNvPr>
          <p:cNvSpPr txBox="1"/>
          <p:nvPr/>
        </p:nvSpPr>
        <p:spPr>
          <a:xfrm>
            <a:off x="8666510" y="1589466"/>
            <a:ext cx="322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SCADA Architecture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734D39-9590-95C5-3A44-DE2FE935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02" y="1965496"/>
            <a:ext cx="3228975" cy="2507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0F585B-5BA7-8FC9-8A85-99C702A98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16"/>
          <a:stretch/>
        </p:blipFill>
        <p:spPr>
          <a:xfrm>
            <a:off x="4281487" y="4618586"/>
            <a:ext cx="3358920" cy="2048914"/>
          </a:xfrm>
          <a:prstGeom prst="rect">
            <a:avLst/>
          </a:prstGeom>
        </p:spPr>
      </p:pic>
      <p:pic>
        <p:nvPicPr>
          <p:cNvPr id="18" name="Picture 4" descr="CasADi">
            <a:extLst>
              <a:ext uri="{FF2B5EF4-FFF2-40B4-BE49-F238E27FC236}">
                <a16:creationId xmlns:a16="http://schemas.microsoft.com/office/drawing/2014/main" id="{566ED396-2A6C-599E-642B-8861FDB4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21" y="3143962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53620E1D-BE3E-E16A-1D6C-7D2E8FE97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3"/>
          <a:stretch/>
        </p:blipFill>
        <p:spPr bwMode="auto">
          <a:xfrm>
            <a:off x="1580125" y="2494716"/>
            <a:ext cx="1799901" cy="58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Pyomo">
            <a:extLst>
              <a:ext uri="{FF2B5EF4-FFF2-40B4-BE49-F238E27FC236}">
                <a16:creationId xmlns:a16="http://schemas.microsoft.com/office/drawing/2014/main" id="{6D3A5809-45F5-F280-DEF1-584DCB1A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71" y="4115610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Gurobi Cloud - Gurobi Optimization">
            <a:extLst>
              <a:ext uri="{FF2B5EF4-FFF2-40B4-BE49-F238E27FC236}">
                <a16:creationId xmlns:a16="http://schemas.microsoft.com/office/drawing/2014/main" id="{861EFED0-E111-8ADA-F7C8-F06714136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7" t="12950" b="22950"/>
          <a:stretch/>
        </p:blipFill>
        <p:spPr bwMode="auto">
          <a:xfrm>
            <a:off x="1764909" y="3626847"/>
            <a:ext cx="1900237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MATLAB Logo and symbol, meaning, history, PNG, brand">
            <a:extLst>
              <a:ext uri="{FF2B5EF4-FFF2-40B4-BE49-F238E27FC236}">
                <a16:creationId xmlns:a16="http://schemas.microsoft.com/office/drawing/2014/main" id="{82F10790-6898-8F27-DA69-8A441756F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1538702" y="2008938"/>
            <a:ext cx="2073175" cy="55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E Releases EnergyPlus, Successor to DOE-2 | BuildingGreen">
            <a:extLst>
              <a:ext uri="{FF2B5EF4-FFF2-40B4-BE49-F238E27FC236}">
                <a16:creationId xmlns:a16="http://schemas.microsoft.com/office/drawing/2014/main" id="{C0F48562-E4DE-C980-BF89-F6BB8089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94" y="5859480"/>
            <a:ext cx="1298840" cy="8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ica - Wikipedia">
            <a:extLst>
              <a:ext uri="{FF2B5EF4-FFF2-40B4-BE49-F238E27FC236}">
                <a16:creationId xmlns:a16="http://schemas.microsoft.com/office/drawing/2014/main" id="{14FF68FD-9DCD-047C-670D-AA65C380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27" y="4840017"/>
            <a:ext cx="1734334" cy="8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ctional Mock-up Interface - SCIL">
            <a:extLst>
              <a:ext uri="{FF2B5EF4-FFF2-40B4-BE49-F238E27FC236}">
                <a16:creationId xmlns:a16="http://schemas.microsoft.com/office/drawing/2014/main" id="{B5348599-CBEF-BC0B-36B6-C69A0808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42" y="5801470"/>
            <a:ext cx="1258792" cy="8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NSYS - Official Website">
            <a:extLst>
              <a:ext uri="{FF2B5EF4-FFF2-40B4-BE49-F238E27FC236}">
                <a16:creationId xmlns:a16="http://schemas.microsoft.com/office/drawing/2014/main" id="{22823EBA-1C26-0E19-3CD4-585D4ABE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81" y="4721258"/>
            <a:ext cx="961143" cy="98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1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D1FD0-1BC5-428A-7D1A-8DBC7C45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AB2E35-498A-CDEA-463C-995D7B0F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Impact of Our Paper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26082-D2FE-F485-1B73-D6DBC9CD1B1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0575" y="1540556"/>
            <a:ext cx="6272555" cy="4572001"/>
          </a:xfrm>
        </p:spPr>
        <p:txBody>
          <a:bodyPr/>
          <a:lstStyle/>
          <a:p>
            <a:r>
              <a:rPr lang="en-US" sz="1800" b="1" dirty="0"/>
              <a:t>Most cited article </a:t>
            </a:r>
            <a:r>
              <a:rPr lang="en-US" sz="1800" dirty="0"/>
              <a:t>in Annual Reviews in Control</a:t>
            </a:r>
          </a:p>
          <a:p>
            <a:pPr lvl="1"/>
            <a:r>
              <a:rPr lang="en-US" sz="1600" dirty="0"/>
              <a:t>Total 271 citations up to date</a:t>
            </a:r>
          </a:p>
          <a:p>
            <a:r>
              <a:rPr lang="en-US" sz="1800" dirty="0"/>
              <a:t>Used world-wide as </a:t>
            </a:r>
            <a:r>
              <a:rPr lang="en-US" sz="1800" b="1" dirty="0"/>
              <a:t>educational resource</a:t>
            </a:r>
            <a:endParaRPr lang="en-US" sz="1800" dirty="0"/>
          </a:p>
          <a:p>
            <a:r>
              <a:rPr lang="en-US" sz="1800" b="1" dirty="0"/>
              <a:t>Follow up papers </a:t>
            </a:r>
            <a:r>
              <a:rPr lang="en-US" sz="1800" dirty="0"/>
              <a:t>published</a:t>
            </a:r>
            <a:r>
              <a:rPr lang="en-US" sz="1800" b="1" dirty="0"/>
              <a:t> </a:t>
            </a:r>
            <a:r>
              <a:rPr lang="en-US" sz="1800" dirty="0"/>
              <a:t>by co-authors of our review paper receiving two</a:t>
            </a:r>
            <a:r>
              <a:rPr lang="en-US" sz="1800" b="1" dirty="0"/>
              <a:t> best paper awards</a:t>
            </a:r>
          </a:p>
          <a:p>
            <a:pPr lvl="1"/>
            <a:r>
              <a:rPr lang="en-US" sz="1600" dirty="0"/>
              <a:t>Drgona, et al., "Cutting the Deployment Costs of Physics-Based MPC in Buildings by Simulation-Based Imitation Learning“, Dynamics Systems &amp; Control Conference, 2020</a:t>
            </a:r>
          </a:p>
          <a:p>
            <a:pPr lvl="1"/>
            <a:r>
              <a:rPr lang="en-US" sz="1600" dirty="0"/>
              <a:t>Blum, et al., "Building optimization testing framework (BOPTEST) for simulation-based benchmarking of control strategies in buildings“, Journal of Building Performance Simulation, 2022</a:t>
            </a:r>
          </a:p>
          <a:p>
            <a:r>
              <a:rPr lang="en-US" sz="1800" b="1" dirty="0"/>
              <a:t>Follow up funding </a:t>
            </a:r>
            <a:r>
              <a:rPr lang="en-US" sz="1800" dirty="0"/>
              <a:t>from U.S. Department of Energy</a:t>
            </a:r>
          </a:p>
          <a:p>
            <a:r>
              <a:rPr lang="en-US" sz="1800" b="1" dirty="0"/>
              <a:t>Global impact </a:t>
            </a:r>
            <a:r>
              <a:rPr lang="en-US" sz="1800" dirty="0"/>
              <a:t>beyond building and control community</a:t>
            </a:r>
          </a:p>
          <a:p>
            <a:pPr lvl="1"/>
            <a:r>
              <a:rPr lang="en-US" sz="1600" dirty="0"/>
              <a:t>Among others cited by Climate Change AI </a:t>
            </a:r>
          </a:p>
          <a:p>
            <a:pPr lvl="2"/>
            <a:r>
              <a:rPr lang="en-US" sz="1400" dirty="0"/>
              <a:t>“Tackling Climate Change with Machine Learning”</a:t>
            </a:r>
          </a:p>
          <a:p>
            <a:pPr lvl="1"/>
            <a:r>
              <a:rPr lang="en-US" sz="1600" dirty="0"/>
              <a:t>First author cited in </a:t>
            </a:r>
            <a:r>
              <a:rPr lang="en-US" sz="1600" dirty="0" err="1"/>
              <a:t>NewScientist</a:t>
            </a:r>
            <a:r>
              <a:rPr lang="en-US" sz="1600" dirty="0"/>
              <a:t> article</a:t>
            </a:r>
          </a:p>
          <a:p>
            <a:pPr lvl="2"/>
            <a:r>
              <a:rPr lang="en-US" sz="1400" dirty="0"/>
              <a:t>“DeepMind’s AI cuts energy costs for cooling buildings”</a:t>
            </a:r>
          </a:p>
          <a:p>
            <a:pPr lvl="1"/>
            <a:endParaRPr lang="en-US" sz="1733" dirty="0"/>
          </a:p>
          <a:p>
            <a:endParaRPr lang="en-US" sz="1933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074" name="Picture 2" descr="Climate Change AI - About | Climate Change AI">
            <a:extLst>
              <a:ext uri="{FF2B5EF4-FFF2-40B4-BE49-F238E27FC236}">
                <a16:creationId xmlns:a16="http://schemas.microsoft.com/office/drawing/2014/main" id="{4AEED962-BE0C-3960-204F-CB43480B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25621" r="21005" b="25932"/>
          <a:stretch/>
        </p:blipFill>
        <p:spPr bwMode="auto">
          <a:xfrm>
            <a:off x="7644155" y="4237937"/>
            <a:ext cx="2216936" cy="97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 Scientist - YouTube">
            <a:extLst>
              <a:ext uri="{FF2B5EF4-FFF2-40B4-BE49-F238E27FC236}">
                <a16:creationId xmlns:a16="http://schemas.microsoft.com/office/drawing/2014/main" id="{F2DFCDDD-3029-F14E-8B63-7247600CB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3" b="28333"/>
          <a:stretch/>
        </p:blipFill>
        <p:spPr bwMode="auto">
          <a:xfrm>
            <a:off x="10024388" y="4237937"/>
            <a:ext cx="2089289" cy="9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acific Northwest National Laboratory - Wikipedia">
            <a:extLst>
              <a:ext uri="{FF2B5EF4-FFF2-40B4-BE49-F238E27FC236}">
                <a16:creationId xmlns:a16="http://schemas.microsoft.com/office/drawing/2014/main" id="{0DA83B39-5891-FD9F-AF1A-4BF9DF568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79" y="5399260"/>
            <a:ext cx="2403495" cy="102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A7E1660-3E6C-9699-96E7-EF1672C71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78"/>
          <a:stretch/>
        </p:blipFill>
        <p:spPr bwMode="auto">
          <a:xfrm>
            <a:off x="9549434" y="5598226"/>
            <a:ext cx="2642566" cy="63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C18E4-B523-FE2A-A2B2-C69DF6A08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155" y="1583841"/>
            <a:ext cx="4469522" cy="242879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1082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78"/>
          <a:stretch/>
        </p:blipFill>
        <p:spPr bwMode="auto">
          <a:xfrm>
            <a:off x="2550634" y="2871736"/>
            <a:ext cx="2944928" cy="70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83" y="1447768"/>
            <a:ext cx="2620842" cy="112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niversity of Southern Denmark (SDU) - PROTrEIN">
            <a:extLst>
              <a:ext uri="{FF2B5EF4-FFF2-40B4-BE49-F238E27FC236}">
                <a16:creationId xmlns:a16="http://schemas.microsoft.com/office/drawing/2014/main" id="{D7124C1E-99FF-C3BE-94D6-35922486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18" y="5080333"/>
            <a:ext cx="1754474" cy="93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– Lawrence Berkeley National Laboratory">
            <a:extLst>
              <a:ext uri="{FF2B5EF4-FFF2-40B4-BE49-F238E27FC236}">
                <a16:creationId xmlns:a16="http://schemas.microsoft.com/office/drawing/2014/main" id="{18D633E5-9ABB-63A4-6FB5-936DE5D1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65" y="1924150"/>
            <a:ext cx="2753588" cy="5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KU Leuven | Universitas 21">
            <a:extLst>
              <a:ext uri="{FF2B5EF4-FFF2-40B4-BE49-F238E27FC236}">
                <a16:creationId xmlns:a16="http://schemas.microsoft.com/office/drawing/2014/main" id="{CC41014D-BCA3-E879-2DB0-D41C78E92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3" b="32147"/>
          <a:stretch/>
        </p:blipFill>
        <p:spPr bwMode="auto">
          <a:xfrm>
            <a:off x="1372526" y="3922088"/>
            <a:ext cx="1948579" cy="68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5A6D3E0-5D16-FFD3-F1CE-CC89F0C0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84" y="3783054"/>
            <a:ext cx="1791674" cy="9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621400C-861D-9A34-CE7A-24329E2A4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19530" b="22766"/>
          <a:stretch/>
        </p:blipFill>
        <p:spPr bwMode="auto">
          <a:xfrm>
            <a:off x="5241558" y="3965089"/>
            <a:ext cx="1870437" cy="6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lovak University of Technology in Bratislava - EIT RawMaterials">
            <a:extLst>
              <a:ext uri="{FF2B5EF4-FFF2-40B4-BE49-F238E27FC236}">
                <a16:creationId xmlns:a16="http://schemas.microsoft.com/office/drawing/2014/main" id="{8156B29F-3D04-D78F-2403-A5443847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r="11698" b="12232"/>
          <a:stretch/>
        </p:blipFill>
        <p:spPr bwMode="auto">
          <a:xfrm>
            <a:off x="3310999" y="4908652"/>
            <a:ext cx="2184563" cy="107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earn about Purdue University - Undergraduate Admissions - Purdue University">
            <a:extLst>
              <a:ext uri="{FF2B5EF4-FFF2-40B4-BE49-F238E27FC236}">
                <a16:creationId xmlns:a16="http://schemas.microsoft.com/office/drawing/2014/main" id="{81B2B11E-6275-7FE7-CBED-B8342332C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10420"/>
          <a:stretch/>
        </p:blipFill>
        <p:spPr bwMode="auto">
          <a:xfrm>
            <a:off x="5567083" y="4924755"/>
            <a:ext cx="1576892" cy="105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C7A414E4-A9C0-2255-D284-D21A514AEA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3454" y="1977008"/>
            <a:ext cx="28575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B06C2B-ECF4-9FEA-439A-96A74FE491C3}"/>
              </a:ext>
            </a:extLst>
          </p:cNvPr>
          <p:cNvSpPr txBox="1"/>
          <p:nvPr/>
        </p:nvSpPr>
        <p:spPr>
          <a:xfrm>
            <a:off x="7971360" y="5002776"/>
            <a:ext cx="34536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Contact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jan.drgona@pnnl.gov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www.linkedin.com/in/drgona/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45A9D-2736-6AF7-99F8-CF4C17458374}"/>
              </a:ext>
            </a:extLst>
          </p:cNvPr>
          <p:cNvSpPr txBox="1"/>
          <p:nvPr/>
        </p:nvSpPr>
        <p:spPr>
          <a:xfrm>
            <a:off x="8193997" y="1763264"/>
            <a:ext cx="2670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Scan for open-access:</a:t>
            </a:r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27831</TotalTime>
  <Words>682</Words>
  <Application>Microsoft Office PowerPoint</Application>
  <PresentationFormat>Widescreen</PresentationFormat>
  <Paragraphs>64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-apple-system</vt:lpstr>
      <vt:lpstr>Arial</vt:lpstr>
      <vt:lpstr>Calibri</vt:lpstr>
      <vt:lpstr>Roboto</vt:lpstr>
      <vt:lpstr>Wingdings</vt:lpstr>
      <vt:lpstr>PNNL Light Theme</vt:lpstr>
      <vt:lpstr>1_PNNL Light Theme</vt:lpstr>
      <vt:lpstr>PNNL_Option_4</vt:lpstr>
      <vt:lpstr>1_PNNL_Option_4</vt:lpstr>
      <vt:lpstr>All You Need to Know About Model Predictive Control for Buildings</vt:lpstr>
      <vt:lpstr>Motivation</vt:lpstr>
      <vt:lpstr>All You Need to Know About Model Predictive Control</vt:lpstr>
      <vt:lpstr>All You Need to Know About Building Modeling</vt:lpstr>
      <vt:lpstr>All You Need to Know About Practical Implementation of MPC in Buildings</vt:lpstr>
      <vt:lpstr>Broader Impact of Our Paper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796</cp:revision>
  <cp:lastPrinted>2019-12-16T18:31:13Z</cp:lastPrinted>
  <dcterms:created xsi:type="dcterms:W3CDTF">2018-09-04T17:32:37Z</dcterms:created>
  <dcterms:modified xsi:type="dcterms:W3CDTF">2023-01-25T22:07:54Z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